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87" r:id="rId4"/>
    <p:sldId id="289" r:id="rId5"/>
    <p:sldId id="258" r:id="rId6"/>
    <p:sldId id="259" r:id="rId7"/>
    <p:sldId id="260" r:id="rId8"/>
    <p:sldId id="261" r:id="rId9"/>
    <p:sldId id="288" r:id="rId10"/>
    <p:sldId id="262" r:id="rId11"/>
    <p:sldId id="263" r:id="rId12"/>
    <p:sldId id="264" r:id="rId13"/>
    <p:sldId id="290" r:id="rId14"/>
    <p:sldId id="265" r:id="rId15"/>
    <p:sldId id="267" r:id="rId16"/>
    <p:sldId id="268" r:id="rId17"/>
    <p:sldId id="291" r:id="rId18"/>
    <p:sldId id="270" r:id="rId19"/>
    <p:sldId id="292" r:id="rId20"/>
    <p:sldId id="271" r:id="rId21"/>
    <p:sldId id="293" r:id="rId22"/>
    <p:sldId id="272" r:id="rId23"/>
    <p:sldId id="286" r:id="rId24"/>
    <p:sldId id="273" r:id="rId25"/>
    <p:sldId id="294" r:id="rId26"/>
    <p:sldId id="274" r:id="rId27"/>
    <p:sldId id="295" r:id="rId28"/>
    <p:sldId id="275" r:id="rId29"/>
    <p:sldId id="276" r:id="rId30"/>
    <p:sldId id="299" r:id="rId31"/>
    <p:sldId id="277" r:id="rId32"/>
    <p:sldId id="278" r:id="rId33"/>
    <p:sldId id="297" r:id="rId34"/>
    <p:sldId id="279" r:id="rId35"/>
    <p:sldId id="296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285" r:id="rId46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8" roundtripDataSignature="AMtx7mgTdjFRRsM9HFKM++R20agTAist2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599A47-03E4-7CDA-BF88-493207083983}" v="267" dt="2025-06-23T08:01:18.024"/>
    <p1510:client id="{C8C1BE30-1C72-84D3-E86A-62ED42692003}" v="643" dt="2025-06-22T17:42:30.3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2C26B7D0-E038-5021-37FB-A3C008817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:notes">
            <a:extLst>
              <a:ext uri="{FF2B5EF4-FFF2-40B4-BE49-F238E27FC236}">
                <a16:creationId xmlns:a16="http://schemas.microsoft.com/office/drawing/2014/main" id="{32750FE9-D81E-1CD1-7DD7-61AEB50637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9:notes">
            <a:extLst>
              <a:ext uri="{FF2B5EF4-FFF2-40B4-BE49-F238E27FC236}">
                <a16:creationId xmlns:a16="http://schemas.microsoft.com/office/drawing/2014/main" id="{2630E3E2-C587-E763-4160-6B8E7A8A42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85933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>
          <a:extLst>
            <a:ext uri="{FF2B5EF4-FFF2-40B4-BE49-F238E27FC236}">
              <a16:creationId xmlns:a16="http://schemas.microsoft.com/office/drawing/2014/main" id="{8EDD48E3-F904-3812-7230-391CF7D11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:notes">
            <a:extLst>
              <a:ext uri="{FF2B5EF4-FFF2-40B4-BE49-F238E27FC236}">
                <a16:creationId xmlns:a16="http://schemas.microsoft.com/office/drawing/2014/main" id="{25497728-D8EE-8DE5-A5AC-E0BEBA2F96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3:notes">
            <a:extLst>
              <a:ext uri="{FF2B5EF4-FFF2-40B4-BE49-F238E27FC236}">
                <a16:creationId xmlns:a16="http://schemas.microsoft.com/office/drawing/2014/main" id="{316D3C9E-01B5-5646-440D-E8F2DA4792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7592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EA1807C5-2933-2536-4BC7-1DD5C66BB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:notes">
            <a:extLst>
              <a:ext uri="{FF2B5EF4-FFF2-40B4-BE49-F238E27FC236}">
                <a16:creationId xmlns:a16="http://schemas.microsoft.com/office/drawing/2014/main" id="{EA7C2239-B54C-9596-DDAB-E958D260CE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5:notes">
            <a:extLst>
              <a:ext uri="{FF2B5EF4-FFF2-40B4-BE49-F238E27FC236}">
                <a16:creationId xmlns:a16="http://schemas.microsoft.com/office/drawing/2014/main" id="{6E08B025-4B06-09FA-B8A1-C21706E27E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0978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>
          <a:extLst>
            <a:ext uri="{FF2B5EF4-FFF2-40B4-BE49-F238E27FC236}">
              <a16:creationId xmlns:a16="http://schemas.microsoft.com/office/drawing/2014/main" id="{0D15BA43-ACEB-27C4-F19E-CA50C178A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:notes">
            <a:extLst>
              <a:ext uri="{FF2B5EF4-FFF2-40B4-BE49-F238E27FC236}">
                <a16:creationId xmlns:a16="http://schemas.microsoft.com/office/drawing/2014/main" id="{9263E712-5CE0-B806-E1F0-0B1719456A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6:notes">
            <a:extLst>
              <a:ext uri="{FF2B5EF4-FFF2-40B4-BE49-F238E27FC236}">
                <a16:creationId xmlns:a16="http://schemas.microsoft.com/office/drawing/2014/main" id="{729DC620-B2DA-3220-99B1-FF1D984655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35636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>
          <a:extLst>
            <a:ext uri="{FF2B5EF4-FFF2-40B4-BE49-F238E27FC236}">
              <a16:creationId xmlns:a16="http://schemas.microsoft.com/office/drawing/2014/main" id="{01023966-678D-BD23-68C5-C1A5F14C6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7:notes">
            <a:extLst>
              <a:ext uri="{FF2B5EF4-FFF2-40B4-BE49-F238E27FC236}">
                <a16:creationId xmlns:a16="http://schemas.microsoft.com/office/drawing/2014/main" id="{F253E768-5525-BC99-89AA-35416223FD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7:notes">
            <a:extLst>
              <a:ext uri="{FF2B5EF4-FFF2-40B4-BE49-F238E27FC236}">
                <a16:creationId xmlns:a16="http://schemas.microsoft.com/office/drawing/2014/main" id="{CCDC1C81-8AFF-0D2C-D066-5FC3382230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7741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>
          <a:extLst>
            <a:ext uri="{FF2B5EF4-FFF2-40B4-BE49-F238E27FC236}">
              <a16:creationId xmlns:a16="http://schemas.microsoft.com/office/drawing/2014/main" id="{8E785035-FABA-6A2F-B457-A22D3CAA6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:notes">
            <a:extLst>
              <a:ext uri="{FF2B5EF4-FFF2-40B4-BE49-F238E27FC236}">
                <a16:creationId xmlns:a16="http://schemas.microsoft.com/office/drawing/2014/main" id="{F755B6F6-5CE4-F2D1-CD17-43EE830985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8:notes">
            <a:extLst>
              <a:ext uri="{FF2B5EF4-FFF2-40B4-BE49-F238E27FC236}">
                <a16:creationId xmlns:a16="http://schemas.microsoft.com/office/drawing/2014/main" id="{2A1141E5-3221-235A-D35B-689FA85FC0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90364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D6080265-92CC-E1BB-6525-C13A9DF20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:notes">
            <a:extLst>
              <a:ext uri="{FF2B5EF4-FFF2-40B4-BE49-F238E27FC236}">
                <a16:creationId xmlns:a16="http://schemas.microsoft.com/office/drawing/2014/main" id="{12B0CD79-C767-9E6E-B1AE-A96CD3A58A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9:notes">
            <a:extLst>
              <a:ext uri="{FF2B5EF4-FFF2-40B4-BE49-F238E27FC236}">
                <a16:creationId xmlns:a16="http://schemas.microsoft.com/office/drawing/2014/main" id="{19B30F97-A2F2-2E4B-3474-5F7E8C6F3F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18728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9B49FE97-CC5B-C1F4-74AE-36D3E553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EDB4C03A-E2E3-D0DB-FA0B-2DF7970680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A0965113-200A-72D1-041D-C47F15CFDC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20255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4C9933E2-4AE8-758A-1D36-3300864D7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:notes">
            <a:extLst>
              <a:ext uri="{FF2B5EF4-FFF2-40B4-BE49-F238E27FC236}">
                <a16:creationId xmlns:a16="http://schemas.microsoft.com/office/drawing/2014/main" id="{EB1685CF-3F44-8222-C495-591FF72E66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1:notes">
            <a:extLst>
              <a:ext uri="{FF2B5EF4-FFF2-40B4-BE49-F238E27FC236}">
                <a16:creationId xmlns:a16="http://schemas.microsoft.com/office/drawing/2014/main" id="{0F40686A-134E-3962-A33E-71D7D87F4A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50248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>
          <a:extLst>
            <a:ext uri="{FF2B5EF4-FFF2-40B4-BE49-F238E27FC236}">
              <a16:creationId xmlns:a16="http://schemas.microsoft.com/office/drawing/2014/main" id="{787AD403-F29A-751C-3880-C81071A04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:notes">
            <a:extLst>
              <a:ext uri="{FF2B5EF4-FFF2-40B4-BE49-F238E27FC236}">
                <a16:creationId xmlns:a16="http://schemas.microsoft.com/office/drawing/2014/main" id="{DED01368-F47D-01B0-C1AE-793C703113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3:notes">
            <a:extLst>
              <a:ext uri="{FF2B5EF4-FFF2-40B4-BE49-F238E27FC236}">
                <a16:creationId xmlns:a16="http://schemas.microsoft.com/office/drawing/2014/main" id="{492A7900-C8F4-3164-2BF0-5C51DA17D5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28040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>
          <a:extLst>
            <a:ext uri="{FF2B5EF4-FFF2-40B4-BE49-F238E27FC236}">
              <a16:creationId xmlns:a16="http://schemas.microsoft.com/office/drawing/2014/main" id="{786682DE-A786-0FBD-5F74-6A44DF95C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:notes">
            <a:extLst>
              <a:ext uri="{FF2B5EF4-FFF2-40B4-BE49-F238E27FC236}">
                <a16:creationId xmlns:a16="http://schemas.microsoft.com/office/drawing/2014/main" id="{BD72F539-4206-C85E-2C08-2B619D9D92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4:notes">
            <a:extLst>
              <a:ext uri="{FF2B5EF4-FFF2-40B4-BE49-F238E27FC236}">
                <a16:creationId xmlns:a16="http://schemas.microsoft.com/office/drawing/2014/main" id="{65D25D83-5428-C379-703C-C525E6C420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68613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1D8FCE80-496B-1D03-749D-BF6787801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130A896E-9C05-E29B-EC9D-4F44FB4FF8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9E839EFB-FDEC-C894-15E3-2B8D01EE6A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3527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2B34FE73-06E9-6149-3124-F8BEF2C69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>
            <a:extLst>
              <a:ext uri="{FF2B5EF4-FFF2-40B4-BE49-F238E27FC236}">
                <a16:creationId xmlns:a16="http://schemas.microsoft.com/office/drawing/2014/main" id="{05729840-6EFD-C783-C94E-D96963E555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:notes">
            <a:extLst>
              <a:ext uri="{FF2B5EF4-FFF2-40B4-BE49-F238E27FC236}">
                <a16:creationId xmlns:a16="http://schemas.microsoft.com/office/drawing/2014/main" id="{ED13538C-F8BA-A1E9-53FE-F5A4E66A8F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525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4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2" name="Google Shape;32;p3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3" name="Google Shape;33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3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0" name="Google Shape;40;p3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3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2" name="Google Shape;42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3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4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aim.org/resources/contrastchecker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it-it/topic/avviare-o-interrompere-l-assistente-vocale-99c201e7-fa7a-9b0b-f947-dee965c1375b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mailto:gabriel.rovesti@studenti.unipd.it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22693"/>
            <a:ext cx="9143998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384720" y="-2407841"/>
            <a:ext cx="4374557" cy="9144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55756" y="-2236808"/>
            <a:ext cx="4374128" cy="880235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-22690"/>
            <a:ext cx="6406863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4459073" y="-1032053"/>
            <a:ext cx="3742610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986118" y="735106"/>
            <a:ext cx="7540322" cy="2928470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>
              <a:buSzPct val="100000"/>
            </a:pPr>
            <a:r>
              <a:rPr lang="en-US" sz="3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Come </a:t>
            </a:r>
            <a:r>
              <a:rPr lang="en-US" sz="3600" b="1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rendere</a:t>
            </a:r>
            <a:r>
              <a:rPr lang="en-US" sz="3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accessibili</a:t>
            </a:r>
            <a:r>
              <a:rPr lang="en-US" sz="3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3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quesiti</a:t>
            </a:r>
            <a:r>
              <a:rPr lang="en-US" sz="3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delle</a:t>
            </a:r>
            <a:r>
              <a:rPr lang="en-US" sz="3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prove di </a:t>
            </a:r>
            <a:r>
              <a:rPr lang="en-US" sz="3600" b="1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ammissione</a:t>
            </a:r>
            <a:r>
              <a:rPr lang="en-US" sz="3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all’Università</a:t>
            </a:r>
            <a:br>
              <a:rPr lang="en-US" sz="3600" dirty="0"/>
            </a:br>
            <a:br>
              <a:rPr lang="en-US" sz="3600" dirty="0"/>
            </a:br>
            <a:r>
              <a:rPr lang="en-US" sz="2800" err="1">
                <a:solidFill>
                  <a:schemeClr val="bg1"/>
                </a:solidFill>
              </a:rPr>
              <a:t>Manuale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err="1">
                <a:solidFill>
                  <a:schemeClr val="bg1"/>
                </a:solidFill>
              </a:rPr>
              <a:t>operativo</a:t>
            </a:r>
            <a:r>
              <a:rPr lang="en-US" sz="2800" dirty="0">
                <a:solidFill>
                  <a:schemeClr val="bg1"/>
                </a:solidFill>
              </a:rPr>
              <a:t> per </a:t>
            </a:r>
            <a:r>
              <a:rPr lang="en-US" sz="2800" err="1">
                <a:solidFill>
                  <a:schemeClr val="bg1"/>
                </a:solidFill>
              </a:rPr>
              <a:t>commissioni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013011" y="4870824"/>
            <a:ext cx="7504463" cy="1458258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 fontScale="85000" lnSpcReduction="20000"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000" b="1" dirty="0"/>
              <a:t>Gabriel </a:t>
            </a:r>
            <a:r>
              <a:rPr lang="en-US" sz="3000" b="1" err="1"/>
              <a:t>Rovesti</a:t>
            </a:r>
            <a:endParaRPr lang="it-IT" b="1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3000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000" err="1"/>
              <a:t>Materiale</a:t>
            </a:r>
            <a:r>
              <a:rPr lang="en-US" sz="3000" dirty="0"/>
              <a:t> </a:t>
            </a:r>
            <a:r>
              <a:rPr lang="en-US" sz="3000" err="1"/>
              <a:t>esteso</a:t>
            </a:r>
            <a:r>
              <a:rPr lang="en-US" sz="3000" dirty="0"/>
              <a:t> ed </a:t>
            </a:r>
            <a:r>
              <a:rPr lang="en-US" sz="3000" err="1"/>
              <a:t>adattato</a:t>
            </a:r>
            <a:r>
              <a:rPr lang="en-US" sz="3000" dirty="0"/>
              <a:t> </a:t>
            </a:r>
            <a:r>
              <a:rPr lang="en-US" sz="3000" err="1"/>
              <a:t>sulla</a:t>
            </a:r>
            <a:r>
              <a:rPr lang="en-US" sz="3000" dirty="0"/>
              <a:t> base del </a:t>
            </a:r>
            <a:r>
              <a:rPr lang="en-US" sz="3000" err="1"/>
              <a:t>lavoro</a:t>
            </a:r>
            <a:r>
              <a:rPr lang="en-US" sz="3000" dirty="0"/>
              <a:t> del </a:t>
            </a:r>
            <a:r>
              <a:rPr lang="en-US" sz="3000" err="1"/>
              <a:t>dott</a:t>
            </a:r>
            <a:r>
              <a:rPr lang="en-US" sz="3000" dirty="0"/>
              <a:t>. Alessandro Albano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8" name="Rectangle 15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0" name="Rectangle 15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Google Shape;122;p7"/>
          <p:cNvSpPr txBox="1"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>
              <a:buSzPct val="100000"/>
            </a:pPr>
            <a:r>
              <a:rPr lang="en-US" sz="32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Principali</a:t>
            </a:r>
            <a:r>
              <a:rPr lang="en-US" sz="3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tecnologie</a:t>
            </a:r>
            <a:r>
              <a:rPr lang="en-US" sz="3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assistive 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per </a:t>
            </a:r>
            <a:r>
              <a:rPr lang="en-US" sz="3200" err="1">
                <a:solidFill>
                  <a:srgbClr val="FFFFFF"/>
                </a:solidFill>
              </a:rPr>
              <a:t>disabilità</a:t>
            </a:r>
            <a:r>
              <a:rPr lang="en-US" sz="3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visive</a:t>
            </a:r>
            <a:endParaRPr lang="it-IT"/>
          </a:p>
        </p:txBody>
      </p:sp>
      <p:sp>
        <p:nvSpPr>
          <p:cNvPr id="123" name="Google Shape;123;p7"/>
          <p:cNvSpPr txBox="1">
            <a:spLocks noGrp="1"/>
          </p:cNvSpPr>
          <p:nvPr>
            <p:ph type="body" idx="1"/>
          </p:nvPr>
        </p:nvSpPr>
        <p:spPr>
          <a:xfrm>
            <a:off x="3607694" y="649480"/>
            <a:ext cx="4916510" cy="554604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Le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principali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tecnologie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assistive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includono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Lettore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schermo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riscontro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vocale</a:t>
            </a:r>
            <a:endParaRPr lang="en-US" sz="2400" dirty="0"/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dirty="0"/>
              <a:t>Display Braille</a:t>
            </a:r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err="1"/>
              <a:t>Personalizzazione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della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/>
              <a:t>visualizzazione</a:t>
            </a:r>
            <a:endParaRPr lang="en-US" sz="2400"/>
          </a:p>
          <a:p>
            <a:pPr marL="1200150" lvl="2" indent="-285750">
              <a:spcBef>
                <a:spcPts val="560"/>
              </a:spcBef>
              <a:buSzPts val="2800"/>
              <a:buFont typeface="Wingdings"/>
              <a:buChar char="§"/>
            </a:pPr>
            <a:r>
              <a:rPr lang="en-US" sz="2000" dirty="0"/>
              <a:t>Tipo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000" dirty="0"/>
              <a:t>carattere</a:t>
            </a:r>
            <a:endParaRPr lang="en-US" dirty="0"/>
          </a:p>
          <a:p>
            <a:pPr marL="1200150" lvl="2" indent="-285750">
              <a:spcBef>
                <a:spcPts val="560"/>
              </a:spcBef>
              <a:buSzPts val="2800"/>
              <a:buFont typeface="Wingdings"/>
              <a:buChar char="§"/>
            </a:pPr>
            <a:r>
              <a:rPr lang="en-US" sz="2000" dirty="0" err="1"/>
              <a:t>Ingrandimento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dirty="0" err="1"/>
              <a:t>contrasto</a:t>
            </a:r>
            <a:endParaRPr lang="en-US"/>
          </a:p>
          <a:p>
            <a:pPr marL="1200150" lvl="2" indent="-285750">
              <a:spcBef>
                <a:spcPts val="560"/>
              </a:spcBef>
              <a:buSzPts val="2800"/>
              <a:buFont typeface="Wingdings"/>
              <a:buChar char="§"/>
            </a:pPr>
            <a:r>
              <a:rPr lang="en-US" sz="2000" dirty="0" err="1"/>
              <a:t>Disposizione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degli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elementi</a:t>
            </a:r>
            <a:endParaRPr lang="en-US" sz="2000"/>
          </a:p>
          <a:p>
            <a:pPr marL="1200150" lvl="2" indent="-285750">
              <a:spcBef>
                <a:spcPts val="560"/>
              </a:spcBef>
              <a:buSzPts val="2800"/>
              <a:buFont typeface="Wingdings"/>
              <a:buChar char="§"/>
            </a:pPr>
            <a:r>
              <a:rPr lang="en-US" sz="2000" err="1"/>
              <a:t>Interlinea</a:t>
            </a:r>
            <a:endParaRPr lang="en-US"/>
          </a:p>
          <a:p>
            <a:pPr marL="1200150" lvl="2" indent="-285750">
              <a:spcBef>
                <a:spcPts val="560"/>
              </a:spcBef>
              <a:buSzPts val="2800"/>
              <a:buFont typeface="Wingdings"/>
              <a:buChar char="§"/>
            </a:pPr>
            <a:r>
              <a:rPr lang="en-US" sz="2000" dirty="0"/>
              <a:t>Forma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puntatore</a:t>
            </a:r>
            <a:endParaRPr lang="en-US" sz="20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Ingranditore</a:t>
            </a:r>
            <a:endParaRPr lang="en-US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Google Shape;128;p8"/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buSzPts val="4400"/>
            </a:pPr>
            <a:r>
              <a:rPr lang="en-US" sz="3500" kern="1200" err="1">
                <a:solidFill>
                  <a:srgbClr val="FFFFFF"/>
                </a:solidFill>
                <a:sym typeface="Calibri"/>
              </a:rPr>
              <a:t>Immagine</a:t>
            </a:r>
            <a:r>
              <a:rPr lang="en-US" sz="3500" kern="1200" dirty="0">
                <a:solidFill>
                  <a:srgbClr val="FFFFFF"/>
                </a:solidFill>
                <a:sym typeface="Calibri"/>
              </a:rPr>
              <a:t> </a:t>
            </a:r>
            <a:r>
              <a:rPr lang="en-US" sz="3500" kern="1200" dirty="0">
                <a:solidFill>
                  <a:srgbClr val="FFFFFF"/>
                </a:solidFill>
              </a:rPr>
              <a:t>Screen Reader</a:t>
            </a:r>
          </a:p>
        </p:txBody>
      </p:sp>
      <p:sp>
        <p:nvSpPr>
          <p:cNvPr id="130" name="Google Shape;130;p8"/>
          <p:cNvSpPr txBox="1"/>
          <p:nvPr/>
        </p:nvSpPr>
        <p:spPr>
          <a:xfrm>
            <a:off x="6342391" y="5633765"/>
            <a:ext cx="2556416" cy="87361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 kern="12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Esempio</a:t>
            </a:r>
            <a:r>
              <a:rPr lang="en-US" sz="1700" kern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: NVDA</a:t>
            </a:r>
            <a:endParaRPr lang="it-IT">
              <a:latin typeface="Calibri"/>
              <a:ea typeface="Calibri"/>
              <a:cs typeface="Calibri"/>
            </a:endParaRPr>
          </a:p>
        </p:txBody>
      </p:sp>
      <p:pic>
        <p:nvPicPr>
          <p:cNvPr id="2" name="Immagine 1" descr="Using NVDA Screen Reader on Windows - Bocoup">
            <a:extLst>
              <a:ext uri="{FF2B5EF4-FFF2-40B4-BE49-F238E27FC236}">
                <a16:creationId xmlns:a16="http://schemas.microsoft.com/office/drawing/2014/main" id="{3DB1E227-54A3-E3BC-10E7-1E63E44F7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35" y="390832"/>
            <a:ext cx="7620793" cy="451911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7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Google Shape;135;p9"/>
          <p:cNvSpPr txBox="1"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>
              <a:buSzPct val="100000"/>
            </a:pPr>
            <a:r>
              <a:rPr lang="en-US" sz="3500" dirty="0" err="1">
                <a:latin typeface="Calibri"/>
                <a:ea typeface="Calibri"/>
                <a:cs typeface="Calibri"/>
                <a:sym typeface="Calibri"/>
              </a:rPr>
              <a:t>Principali</a:t>
            </a:r>
            <a:r>
              <a:rPr lang="en-US" sz="3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500" dirty="0" err="1">
                <a:latin typeface="Calibri"/>
                <a:ea typeface="Calibri"/>
                <a:cs typeface="Calibri"/>
                <a:sym typeface="Calibri"/>
              </a:rPr>
              <a:t>tecnologie</a:t>
            </a:r>
            <a:r>
              <a:rPr lang="en-US" sz="3500" dirty="0">
                <a:latin typeface="Calibri"/>
                <a:ea typeface="Calibri"/>
                <a:cs typeface="Calibri"/>
                <a:sym typeface="Calibri"/>
              </a:rPr>
              <a:t> assistive per </a:t>
            </a:r>
            <a:r>
              <a:rPr lang="en-US" sz="3500" dirty="0" err="1">
                <a:latin typeface="Calibri"/>
                <a:ea typeface="Calibri"/>
                <a:cs typeface="Calibri"/>
                <a:sym typeface="Calibri"/>
              </a:rPr>
              <a:t>persone</a:t>
            </a:r>
            <a:r>
              <a:rPr lang="en-US" sz="3500" dirty="0">
                <a:latin typeface="Calibri"/>
                <a:ea typeface="Calibri"/>
                <a:cs typeface="Calibri"/>
                <a:sym typeface="Calibri"/>
              </a:rPr>
              <a:t> con DSA</a:t>
            </a:r>
            <a:r>
              <a:rPr lang="en-US" sz="3500" dirty="0"/>
              <a:t> (1)</a:t>
            </a:r>
            <a:endParaRPr lang="it-IT" sz="3500" dirty="0"/>
          </a:p>
        </p:txBody>
      </p:sp>
      <p:sp>
        <p:nvSpPr>
          <p:cNvPr id="136" name="Google Shape;136;p9"/>
          <p:cNvSpPr txBox="1">
            <a:spLocks noGrp="1"/>
          </p:cNvSpPr>
          <p:nvPr>
            <p:ph type="body" idx="1"/>
          </p:nvPr>
        </p:nvSpPr>
        <p:spPr>
          <a:xfrm>
            <a:off x="571350" y="2470244"/>
            <a:ext cx="4000647" cy="3769835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Le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principali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tecnologie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assistive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includono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Applicazioni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per la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lettura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con testo e audio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sincronizzato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Lettura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immersiva</a:t>
            </a:r>
            <a:endParaRPr lang="en-US" sz="2400">
              <a:latin typeface="Calibri"/>
              <a:ea typeface="Calibri"/>
              <a:cs typeface="Calibri"/>
            </a:endParaRPr>
          </a:p>
          <a:p>
            <a:pPr marL="742950" lvl="1" indent="-285750">
              <a:spcBef>
                <a:spcPts val="560"/>
              </a:spcBef>
              <a:buSzPts val="2800"/>
            </a:pPr>
            <a:endParaRPr lang="en-US" sz="2400" dirty="0"/>
          </a:p>
        </p:txBody>
      </p:sp>
      <p:pic>
        <p:nvPicPr>
          <p:cNvPr id="153" name="Picture 152" descr="Dispositivo mobile con app">
            <a:extLst>
              <a:ext uri="{FF2B5EF4-FFF2-40B4-BE49-F238E27FC236}">
                <a16:creationId xmlns:a16="http://schemas.microsoft.com/office/drawing/2014/main" id="{4A4F06BA-5C84-6002-2912-9979F6CA1C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417" r="13824" b="7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4">
          <a:extLst>
            <a:ext uri="{FF2B5EF4-FFF2-40B4-BE49-F238E27FC236}">
              <a16:creationId xmlns:a16="http://schemas.microsoft.com/office/drawing/2014/main" id="{87781AB5-EB7F-4FA6-32A6-EE6A57192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2" name="Rectangle 161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Google Shape;135;p9">
            <a:extLst>
              <a:ext uri="{FF2B5EF4-FFF2-40B4-BE49-F238E27FC236}">
                <a16:creationId xmlns:a16="http://schemas.microsoft.com/office/drawing/2014/main" id="{AF77B66C-B85A-C43A-19D4-071A555DE3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buSzPct val="100000"/>
            </a:pPr>
            <a:r>
              <a:rPr lang="en-US" sz="3000" kern="1200" dirty="0" err="1">
                <a:solidFill>
                  <a:srgbClr val="FFFFFF"/>
                </a:solidFill>
                <a:sym typeface="Calibri"/>
              </a:rPr>
              <a:t>Principali</a:t>
            </a:r>
            <a:r>
              <a:rPr lang="en-US" sz="3000" kern="1200" dirty="0">
                <a:solidFill>
                  <a:srgbClr val="FFFFFF"/>
                </a:solidFill>
                <a:sym typeface="Calibri"/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  <a:sym typeface="Calibri"/>
              </a:rPr>
              <a:t>tecnologie</a:t>
            </a:r>
            <a:r>
              <a:rPr lang="en-US" sz="3000" kern="1200" dirty="0">
                <a:solidFill>
                  <a:srgbClr val="FFFFFF"/>
                </a:solidFill>
                <a:sym typeface="Calibri"/>
              </a:rPr>
              <a:t> assistive per </a:t>
            </a:r>
            <a:r>
              <a:rPr lang="en-US" sz="3000" kern="1200" dirty="0" err="1">
                <a:solidFill>
                  <a:srgbClr val="FFFFFF"/>
                </a:solidFill>
                <a:sym typeface="Calibri"/>
              </a:rPr>
              <a:t>persone</a:t>
            </a:r>
            <a:r>
              <a:rPr lang="en-US" sz="3000" kern="1200" dirty="0">
                <a:solidFill>
                  <a:srgbClr val="FFFFFF"/>
                </a:solidFill>
                <a:sym typeface="Calibri"/>
              </a:rPr>
              <a:t> con DSA</a:t>
            </a:r>
            <a:r>
              <a:rPr lang="en-US" sz="3000" kern="1200" dirty="0">
                <a:solidFill>
                  <a:srgbClr val="FFFFFF"/>
                </a:solidFill>
              </a:rPr>
              <a:t> (2)</a:t>
            </a:r>
          </a:p>
        </p:txBody>
      </p:sp>
      <p:pic>
        <p:nvPicPr>
          <p:cNvPr id="4" name="Immagine 3" descr="Immagine che contiene testo, schermata, Carattere, numero&#10;&#10;Il contenuto generato dall&amp;#39;IA potrebbe non essere corretto.">
            <a:extLst>
              <a:ext uri="{FF2B5EF4-FFF2-40B4-BE49-F238E27FC236}">
                <a16:creationId xmlns:a16="http://schemas.microsoft.com/office/drawing/2014/main" id="{5786585E-DDB8-40F4-62F8-1F0384262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01" y="1630909"/>
            <a:ext cx="8495662" cy="203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153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0" name="Rectangle 146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1" name="Rectangle 148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5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5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5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Freeform: Shape 15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Google Shape;141;p10"/>
          <p:cNvSpPr txBox="1">
            <a:spLocks noGrp="1"/>
          </p:cNvSpPr>
          <p:nvPr>
            <p:ph type="title"/>
          </p:nvPr>
        </p:nvSpPr>
        <p:spPr>
          <a:xfrm>
            <a:off x="148684" y="1001414"/>
            <a:ext cx="2744517" cy="3351964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30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Caratteristiche</a:t>
            </a:r>
            <a:r>
              <a:rPr lang="en-US" sz="3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delle</a:t>
            </a:r>
            <a:r>
              <a:rPr lang="en-US" sz="3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prove di accesso</a:t>
            </a:r>
            <a:endParaRPr lang="it-IT" sz="3000"/>
          </a:p>
        </p:txBody>
      </p:sp>
      <p:sp>
        <p:nvSpPr>
          <p:cNvPr id="142" name="Google Shape;142;p10"/>
          <p:cNvSpPr txBox="1">
            <a:spLocks noGrp="1"/>
          </p:cNvSpPr>
          <p:nvPr>
            <p:ph type="body" idx="1"/>
          </p:nvPr>
        </p:nvSpPr>
        <p:spPr>
          <a:xfrm>
            <a:off x="3607694" y="649480"/>
            <a:ext cx="5188934" cy="554604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Le </a:t>
            </a:r>
            <a:r>
              <a:rPr lang="en-US" sz="2400" dirty="0" err="1"/>
              <a:t>vostre</a:t>
            </a:r>
            <a:r>
              <a:rPr lang="en-US" sz="2400" dirty="0"/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prove </a:t>
            </a:r>
            <a:r>
              <a:rPr lang="en-US" sz="2400" dirty="0" err="1"/>
              <a:t>contengono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it-IT" dirty="0"/>
          </a:p>
          <a:p>
            <a:r>
              <a:rPr lang="en-US" sz="2400" dirty="0" err="1"/>
              <a:t>Scelta</a:t>
            </a:r>
            <a:r>
              <a:rPr lang="en-US" sz="2400" dirty="0"/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multipla</a:t>
            </a:r>
            <a:r>
              <a:rPr lang="en-US" sz="2400" dirty="0"/>
              <a:t> ✅ (</a:t>
            </a:r>
            <a:r>
              <a:rPr lang="en-US" sz="2400" dirty="0" err="1"/>
              <a:t>già</a:t>
            </a:r>
            <a:r>
              <a:rPr lang="en-US" sz="2400" dirty="0"/>
              <a:t> </a:t>
            </a:r>
            <a:r>
              <a:rPr lang="en-US" sz="2400" dirty="0" err="1"/>
              <a:t>accessibile</a:t>
            </a:r>
            <a:r>
              <a:rPr lang="en-US" sz="2400" dirty="0"/>
              <a:t>)</a:t>
            </a:r>
            <a:endParaRPr lang="en-US" dirty="0"/>
          </a:p>
          <a:p>
            <a:r>
              <a:rPr lang="en-US" sz="2400" dirty="0" err="1"/>
              <a:t>Tabelle</a:t>
            </a:r>
            <a:r>
              <a:rPr lang="en-US" sz="2400" dirty="0"/>
              <a:t> ⚠️ (</a:t>
            </a:r>
            <a:r>
              <a:rPr lang="en-US" sz="2400" dirty="0" err="1"/>
              <a:t>linearizzare</a:t>
            </a:r>
            <a:r>
              <a:rPr lang="en-US" sz="2400" dirty="0"/>
              <a:t> sempre)</a:t>
            </a:r>
            <a:endParaRPr lang="en-US" dirty="0"/>
          </a:p>
          <a:p>
            <a:r>
              <a:rPr lang="en-US" sz="2400" dirty="0"/>
              <a:t>Formule </a:t>
            </a:r>
            <a:r>
              <a:rPr lang="en-US" sz="2400" dirty="0" err="1"/>
              <a:t>matematiche</a:t>
            </a:r>
            <a:r>
              <a:rPr lang="en-US" sz="2400" dirty="0"/>
              <a:t> ⚠️ (</a:t>
            </a:r>
            <a:r>
              <a:rPr lang="en-US" sz="2400" dirty="0" err="1"/>
              <a:t>descrizione</a:t>
            </a:r>
            <a:r>
              <a:rPr lang="en-US" sz="2400" dirty="0"/>
              <a:t> verbale)</a:t>
            </a:r>
            <a:endParaRPr lang="en-US" dirty="0"/>
          </a:p>
          <a:p>
            <a:r>
              <a:rPr lang="en-US" sz="2400" dirty="0" err="1"/>
              <a:t>Immagini</a:t>
            </a:r>
            <a:r>
              <a:rPr lang="en-US" sz="2400" dirty="0"/>
              <a:t> ❌ (alternative </a:t>
            </a:r>
            <a:r>
              <a:rPr lang="en-US" sz="2400" dirty="0" err="1"/>
              <a:t>testuali</a:t>
            </a:r>
            <a:r>
              <a:rPr lang="en-US" sz="2400" dirty="0"/>
              <a:t> </a:t>
            </a:r>
            <a:r>
              <a:rPr lang="en-US" sz="2400" dirty="0" err="1"/>
              <a:t>obbligatorie</a:t>
            </a:r>
            <a:r>
              <a:rPr lang="en-US" sz="2400" dirty="0"/>
              <a:t>)</a:t>
            </a:r>
            <a:endParaRPr lang="en-US" dirty="0"/>
          </a:p>
          <a:p>
            <a:r>
              <a:rPr lang="en-US" sz="2400" dirty="0" err="1"/>
              <a:t>Codice</a:t>
            </a:r>
            <a:r>
              <a:rPr lang="en-US" sz="2400" dirty="0"/>
              <a:t> ⚠️ (font </a:t>
            </a:r>
            <a:r>
              <a:rPr lang="en-US" sz="2400" dirty="0" err="1"/>
              <a:t>lineare</a:t>
            </a:r>
            <a:r>
              <a:rPr lang="en-US" sz="2400" dirty="0"/>
              <a:t> + </a:t>
            </a:r>
            <a:r>
              <a:rPr lang="en-US" sz="2400" dirty="0" err="1"/>
              <a:t>descrizione</a:t>
            </a:r>
            <a:r>
              <a:rPr lang="en-US" sz="2400" dirty="0"/>
              <a:t>)</a:t>
            </a:r>
            <a:endParaRPr lang="en-US" dirty="0"/>
          </a:p>
          <a:p>
            <a:pPr marL="342900">
              <a:spcBef>
                <a:spcPts val="0"/>
              </a:spcBef>
            </a:pPr>
            <a:r>
              <a:rPr lang="en-US" sz="2400" dirty="0"/>
              <a:t>Tempo </a:t>
            </a:r>
            <a:r>
              <a:rPr lang="en-US" sz="2400" dirty="0" err="1"/>
              <a:t>limitato</a:t>
            </a:r>
            <a:r>
              <a:rPr lang="en-US" sz="2400" dirty="0"/>
              <a:t> ⚠️ (+25% per DSA </a:t>
            </a:r>
            <a:r>
              <a:rPr lang="en-US" sz="2400" dirty="0" err="1"/>
              <a:t>automatico</a:t>
            </a:r>
            <a:r>
              <a:rPr lang="en-US" sz="2400" dirty="0"/>
              <a:t>)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Google Shape;153;p12"/>
          <p:cNvSpPr txBox="1">
            <a:spLocks noGrp="1"/>
          </p:cNvSpPr>
          <p:nvPr>
            <p:ph type="title"/>
          </p:nvPr>
        </p:nvSpPr>
        <p:spPr>
          <a:xfrm>
            <a:off x="571350" y="3949"/>
            <a:ext cx="4000647" cy="1708242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Leggibilità</a:t>
            </a:r>
            <a:endParaRPr lang="en-US" sz="3500"/>
          </a:p>
        </p:txBody>
      </p:sp>
      <p:sp>
        <p:nvSpPr>
          <p:cNvPr id="154" name="Google Shape;154;p12"/>
          <p:cNvSpPr txBox="1">
            <a:spLocks noGrp="1"/>
          </p:cNvSpPr>
          <p:nvPr>
            <p:ph type="body" idx="1"/>
          </p:nvPr>
        </p:nvSpPr>
        <p:spPr>
          <a:xfrm>
            <a:off x="133102" y="2091219"/>
            <a:ext cx="4699475" cy="414886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Rendere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il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documento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leggibile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/>
              <a:t>Tipo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carattere senza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grazie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(Arial, Verdana, Helvetica);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/>
              <a:t>Grandezza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almeno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18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punti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;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Allineamento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a sinistra;</a:t>
            </a:r>
            <a:endParaRPr lang="en-US" sz="2400" dirty="0"/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err="1"/>
              <a:t>Interlinea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almeno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1,5</a:t>
            </a:r>
            <a:r>
              <a:rPr lang="en-US" sz="2400" dirty="0"/>
              <a:t> </a:t>
            </a:r>
            <a:r>
              <a:rPr lang="en-US" sz="2400" err="1"/>
              <a:t>punti</a:t>
            </a:r>
            <a:endParaRPr lang="en-US" sz="2400"/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dirty="0"/>
              <a:t>Alto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contrasto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(ad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esempio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nero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bianco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, giallo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nero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nero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bianco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ecc</a:t>
            </a:r>
            <a:r>
              <a:rPr lang="en-US" sz="2400" dirty="0"/>
              <a:t>.)</a:t>
            </a:r>
          </a:p>
          <a:p>
            <a:pPr marL="457200" lvl="1" indent="0">
              <a:spcBef>
                <a:spcPts val="560"/>
              </a:spcBef>
              <a:buSzPts val="2800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Per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verificare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il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contrasto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u="sng" dirty="0">
                <a:hlinkClick r:id="rId3"/>
              </a:rPr>
              <a:t>WebAim Contrast Checker</a:t>
            </a:r>
            <a:endParaRPr lang="en-US" sz="2400"/>
          </a:p>
        </p:txBody>
      </p:sp>
      <p:pic>
        <p:nvPicPr>
          <p:cNvPr id="175" name="Picture 172" descr="Tavola periodica degli elementi">
            <a:extLst>
              <a:ext uri="{FF2B5EF4-FFF2-40B4-BE49-F238E27FC236}">
                <a16:creationId xmlns:a16="http://schemas.microsoft.com/office/drawing/2014/main" id="{3FCD4AB9-5CF8-FF4E-0E98-0B5F24025B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892" r="30764" b="219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6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Google Shape;159;p13"/>
          <p:cNvSpPr txBox="1"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sz="3500" dirty="0" err="1">
                <a:latin typeface="Calibri"/>
                <a:ea typeface="Calibri"/>
                <a:cs typeface="Calibri"/>
                <a:sym typeface="Calibri"/>
              </a:rPr>
              <a:t>Struttura</a:t>
            </a:r>
            <a:r>
              <a:rPr lang="en-US" sz="3500" dirty="0"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US" sz="3500" dirty="0" err="1">
                <a:latin typeface="Calibri"/>
                <a:ea typeface="Calibri"/>
                <a:cs typeface="Calibri"/>
                <a:sym typeface="Calibri"/>
              </a:rPr>
              <a:t>documento</a:t>
            </a:r>
            <a:r>
              <a:rPr lang="en-US" sz="3500" dirty="0"/>
              <a:t> ed elenchi</a:t>
            </a:r>
          </a:p>
        </p:txBody>
      </p:sp>
      <p:sp>
        <p:nvSpPr>
          <p:cNvPr id="160" name="Google Shape;160;p13"/>
          <p:cNvSpPr txBox="1">
            <a:spLocks noGrp="1"/>
          </p:cNvSpPr>
          <p:nvPr>
            <p:ph type="body" idx="1"/>
          </p:nvPr>
        </p:nvSpPr>
        <p:spPr>
          <a:xfrm>
            <a:off x="571350" y="2470244"/>
            <a:ext cx="4000647" cy="3769835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Dare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struttura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al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documento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Paragrafi</a:t>
            </a:r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dirty="0" err="1"/>
              <a:t>Intestazioni</a:t>
            </a:r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dirty="0" err="1"/>
              <a:t>Uso</a:t>
            </a:r>
            <a:r>
              <a:rPr lang="en-US" sz="2400" dirty="0"/>
              <a:t> di elenchi </a:t>
            </a:r>
            <a:r>
              <a:rPr lang="en-US" sz="2400" dirty="0" err="1"/>
              <a:t>puntati</a:t>
            </a:r>
            <a:r>
              <a:rPr lang="en-US" sz="2400" dirty="0"/>
              <a:t> o </a:t>
            </a:r>
            <a:r>
              <a:rPr lang="en-US" sz="2400" dirty="0" err="1"/>
              <a:t>ordinati</a:t>
            </a:r>
            <a:r>
              <a:rPr lang="en-US" sz="2400" dirty="0"/>
              <a:t> per </a:t>
            </a:r>
            <a:r>
              <a:rPr lang="en-US" sz="2400" dirty="0" err="1"/>
              <a:t>presentare</a:t>
            </a:r>
            <a:r>
              <a:rPr lang="en-US" sz="2400" dirty="0"/>
              <a:t> </a:t>
            </a:r>
            <a:r>
              <a:rPr lang="en-US" sz="2400" dirty="0" err="1"/>
              <a:t>liste</a:t>
            </a:r>
            <a:r>
              <a:rPr lang="en-US" sz="2400" dirty="0"/>
              <a:t> di </a:t>
            </a:r>
            <a:r>
              <a:rPr lang="en-US" sz="2400" dirty="0" err="1"/>
              <a:t>voci</a:t>
            </a:r>
            <a:endParaRPr lang="en-US" sz="2400"/>
          </a:p>
        </p:txBody>
      </p:sp>
      <p:pic>
        <p:nvPicPr>
          <p:cNvPr id="162" name="Picture 161" descr="Una mano che tiene una penna e cerchi ombreggiati su un foglio">
            <a:extLst>
              <a:ext uri="{FF2B5EF4-FFF2-40B4-BE49-F238E27FC236}">
                <a16:creationId xmlns:a16="http://schemas.microsoft.com/office/drawing/2014/main" id="{11EA51FF-E7B1-C266-7A6A-0E51FA5BAF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854" r="27161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8">
          <a:extLst>
            <a:ext uri="{FF2B5EF4-FFF2-40B4-BE49-F238E27FC236}">
              <a16:creationId xmlns:a16="http://schemas.microsoft.com/office/drawing/2014/main" id="{64596DC6-A7A9-5DC1-0695-625D4E6DB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1" name="Rectangle 17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testo, schermata, Carattere, software&#10;&#10;Il contenuto generato dall&amp;#39;IA potrebbe non essere corretto.">
            <a:extLst>
              <a:ext uri="{FF2B5EF4-FFF2-40B4-BE49-F238E27FC236}">
                <a16:creationId xmlns:a16="http://schemas.microsoft.com/office/drawing/2014/main" id="{27B78112-C822-67D4-58D4-B015004CE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817531"/>
            <a:ext cx="8458200" cy="522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007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7" name="Rectangle 176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9" name="Rectangle 178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Google Shape;171;p15"/>
          <p:cNvSpPr txBox="1"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Uso</a:t>
            </a:r>
            <a:r>
              <a:rPr lang="en-US" sz="4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40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tabelle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172" name="Google Shape;172;p15"/>
          <p:cNvSpPr txBox="1">
            <a:spLocks noGrp="1"/>
          </p:cNvSpPr>
          <p:nvPr>
            <p:ph type="body" idx="1"/>
          </p:nvPr>
        </p:nvSpPr>
        <p:spPr>
          <a:xfrm>
            <a:off x="3240513" y="602102"/>
            <a:ext cx="5283691" cy="5593425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571500" indent="0">
              <a:buSzPts val="2800"/>
              <a:buNone/>
            </a:pPr>
            <a:r>
              <a:rPr lang="en-US" sz="2400" dirty="0" err="1"/>
              <a:t>Regola</a:t>
            </a:r>
            <a:r>
              <a:rPr lang="en-US" sz="2400" dirty="0"/>
              <a:t> </a:t>
            </a:r>
            <a:r>
              <a:rPr lang="en-US" sz="2400" dirty="0" err="1"/>
              <a:t>pratica</a:t>
            </a:r>
            <a:r>
              <a:rPr lang="en-US" sz="2400" dirty="0"/>
              <a:t>:</a:t>
            </a:r>
            <a:endParaRPr lang="en-US" sz="2400" dirty="0" err="1"/>
          </a:p>
          <a:p>
            <a:pPr lvl="1">
              <a:buSzPts val="2800"/>
            </a:pPr>
            <a:r>
              <a:rPr lang="en-US" sz="2400" dirty="0"/>
              <a:t>❌ </a:t>
            </a:r>
            <a:r>
              <a:rPr lang="en-US" sz="2400" dirty="0" err="1"/>
              <a:t>Tabelle</a:t>
            </a:r>
            <a:r>
              <a:rPr lang="en-US" sz="2400" dirty="0"/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per </a:t>
            </a:r>
            <a:r>
              <a:rPr lang="en-US" sz="2400" dirty="0"/>
              <a:t>layout/</a:t>
            </a:r>
            <a:r>
              <a:rPr lang="en-US" sz="2400" dirty="0" err="1"/>
              <a:t>estetica</a:t>
            </a:r>
            <a:endParaRPr lang="en-US" dirty="0" err="1"/>
          </a:p>
          <a:p>
            <a:pPr lvl="1">
              <a:buSzPts val="2800"/>
            </a:pPr>
            <a:r>
              <a:rPr lang="en-US" sz="2400" dirty="0"/>
              <a:t>❌ </a:t>
            </a:r>
            <a:r>
              <a:rPr lang="en-US" sz="2400" dirty="0" err="1"/>
              <a:t>Tabelle</a:t>
            </a:r>
            <a:r>
              <a:rPr lang="en-US" sz="2400" dirty="0"/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come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immagini</a:t>
            </a:r>
            <a:r>
              <a:rPr lang="en-US" sz="2400" dirty="0"/>
              <a:t>  </a:t>
            </a:r>
            <a:endParaRPr lang="en-US" dirty="0"/>
          </a:p>
          <a:p>
            <a:pPr lvl="1">
              <a:buSzPts val="2800"/>
            </a:pPr>
            <a:r>
              <a:rPr lang="en-US" sz="2400" dirty="0"/>
              <a:t>✅ Solo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per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dati</a:t>
            </a:r>
            <a:r>
              <a:rPr lang="en-US" sz="2400" dirty="0"/>
              <a:t> </a:t>
            </a:r>
            <a:r>
              <a:rPr lang="en-US" sz="2400" dirty="0" err="1"/>
              <a:t>numerici</a:t>
            </a:r>
            <a:endParaRPr lang="en-US" dirty="0" err="1"/>
          </a:p>
          <a:p>
            <a:pPr lvl="1">
              <a:buSzPts val="2800"/>
            </a:pPr>
            <a:r>
              <a:rPr lang="en-US" sz="2400" dirty="0"/>
              <a:t>✅ + </a:t>
            </a:r>
            <a:r>
              <a:rPr lang="en-US" sz="2400" dirty="0" err="1"/>
              <a:t>Descrizione</a:t>
            </a:r>
            <a:r>
              <a:rPr lang="en-US" sz="2400" dirty="0"/>
              <a:t> </a:t>
            </a:r>
            <a:r>
              <a:rPr lang="en-US" sz="2400" dirty="0" err="1"/>
              <a:t>testuale</a:t>
            </a:r>
            <a:r>
              <a:rPr lang="en-US" sz="2400" dirty="0"/>
              <a:t> sempre</a:t>
            </a:r>
            <a:endParaRPr lang="en-US" dirty="0"/>
          </a:p>
          <a:p>
            <a:pPr lvl="1">
              <a:buSzPts val="2800"/>
            </a:pPr>
            <a:endParaRPr lang="en-US" sz="2400" dirty="0"/>
          </a:p>
          <a:p>
            <a:pPr marL="742950" lvl="1" indent="-285750">
              <a:spcBef>
                <a:spcPts val="0"/>
              </a:spcBef>
              <a:buSzPts val="2800"/>
            </a:pPr>
            <a:r>
              <a:rPr lang="en-US" sz="2400" dirty="0" err="1"/>
              <a:t>Esempio</a:t>
            </a:r>
            <a:r>
              <a:rPr lang="en-US" sz="2400" dirty="0"/>
              <a:t>: "</a:t>
            </a:r>
            <a:r>
              <a:rPr lang="en-US" sz="2400" dirty="0" err="1"/>
              <a:t>Tabella</a:t>
            </a:r>
            <a:r>
              <a:rPr lang="en-US" sz="2400" dirty="0"/>
              <a:t> 2x3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dirty="0"/>
              <a:t>Prima </a:t>
            </a:r>
            <a:r>
              <a:rPr lang="en-US" sz="2400" dirty="0" err="1"/>
              <a:t>riga</a:t>
            </a:r>
            <a:r>
              <a:rPr lang="en-US" sz="2400" dirty="0"/>
              <a:t> 1,2,3. </a:t>
            </a:r>
            <a:r>
              <a:rPr lang="en-US" sz="2400" dirty="0" err="1"/>
              <a:t>Seconda</a:t>
            </a:r>
            <a:r>
              <a:rPr lang="en-US" sz="2400" dirty="0"/>
              <a:t> </a:t>
            </a:r>
            <a:r>
              <a:rPr lang="en-US" sz="2400" dirty="0" err="1"/>
              <a:t>riga</a:t>
            </a:r>
            <a:r>
              <a:rPr lang="en-US" sz="2400" dirty="0"/>
              <a:t> 4,5,6"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0">
          <a:extLst>
            <a:ext uri="{FF2B5EF4-FFF2-40B4-BE49-F238E27FC236}">
              <a16:creationId xmlns:a16="http://schemas.microsoft.com/office/drawing/2014/main" id="{38FA059D-F344-D8B2-D6FC-DFCE420A7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" name="Rectangle 19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testo, schermat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43465817-A2AA-956F-16FA-60A9A3BBA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06" y="457200"/>
            <a:ext cx="7977987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173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3" name="Rectangle 95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4" name="Rectangle 97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9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101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103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Freeform: Shape 105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3" name="Rectangle 107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Google Shape;90;p2"/>
          <p:cNvSpPr txBox="1">
            <a:spLocks noGrp="1"/>
          </p:cNvSpPr>
          <p:nvPr>
            <p:ph type="title"/>
          </p:nvPr>
        </p:nvSpPr>
        <p:spPr>
          <a:xfrm>
            <a:off x="326352" y="646078"/>
            <a:ext cx="2401025" cy="338749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>
              <a:buSzPts val="4400"/>
            </a:pPr>
            <a:r>
              <a:rPr lang="en-US" sz="35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Obiettivi</a:t>
            </a:r>
            <a:r>
              <a:rPr lang="en-US" sz="3500" dirty="0">
                <a:solidFill>
                  <a:srgbClr val="FFFFFF"/>
                </a:solidFill>
              </a:rPr>
              <a:t> (1)</a:t>
            </a:r>
            <a:endParaRPr lang="it-IT" dirty="0" err="1"/>
          </a:p>
        </p:txBody>
      </p:sp>
      <p:sp>
        <p:nvSpPr>
          <p:cNvPr id="91" name="Google Shape;91;p2"/>
          <p:cNvSpPr txBox="1">
            <a:spLocks noGrp="1"/>
          </p:cNvSpPr>
          <p:nvPr>
            <p:ph type="body" idx="1"/>
          </p:nvPr>
        </p:nvSpPr>
        <p:spPr>
          <a:xfrm>
            <a:off x="3264202" y="649480"/>
            <a:ext cx="5260002" cy="554604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914400">
              <a:buSzPts val="2800"/>
            </a:pPr>
            <a:r>
              <a:rPr lang="en-US" sz="2400" b="1" err="1"/>
              <a:t>Identificare</a:t>
            </a:r>
            <a:r>
              <a:rPr lang="en-US" sz="2400" b="1" dirty="0"/>
              <a:t> </a:t>
            </a:r>
            <a:r>
              <a:rPr lang="en-US" sz="2400" b="1" err="1"/>
              <a:t>barriere</a:t>
            </a:r>
            <a:r>
              <a:rPr lang="en-US" sz="2400" b="1" dirty="0"/>
              <a:t> concrete</a:t>
            </a:r>
            <a:r>
              <a:rPr lang="en-US" sz="2400" dirty="0"/>
              <a:t> </a:t>
            </a:r>
            <a:r>
              <a:rPr lang="en-US" sz="2400" err="1"/>
              <a:t>nelle</a:t>
            </a:r>
            <a:r>
              <a:rPr lang="en-US" sz="2400" dirty="0"/>
              <a:t> prove </a:t>
            </a:r>
            <a:r>
              <a:rPr lang="en-US" sz="2400" err="1"/>
              <a:t>attuali</a:t>
            </a:r>
            <a:r>
              <a:rPr lang="en-US" sz="2400" dirty="0"/>
              <a:t> </a:t>
            </a:r>
            <a:r>
              <a:rPr lang="en-US" sz="2400" err="1"/>
              <a:t>che</a:t>
            </a:r>
            <a:r>
              <a:rPr lang="en-US" sz="2400" dirty="0"/>
              <a:t> </a:t>
            </a:r>
            <a:r>
              <a:rPr lang="en-US" sz="2400" err="1"/>
              <a:t>penalizzano</a:t>
            </a:r>
            <a:r>
              <a:rPr lang="en-US" sz="2400" dirty="0"/>
              <a:t> </a:t>
            </a:r>
            <a:r>
              <a:rPr lang="en-US" sz="2400" err="1"/>
              <a:t>candidati</a:t>
            </a:r>
            <a:r>
              <a:rPr lang="en-US" sz="2400" dirty="0"/>
              <a:t> con </a:t>
            </a:r>
            <a:r>
              <a:rPr lang="en-US" sz="2400" err="1"/>
              <a:t>disabilità</a:t>
            </a:r>
            <a:r>
              <a:rPr lang="en-US" sz="2400" dirty="0"/>
              <a:t>/DSA</a:t>
            </a:r>
          </a:p>
          <a:p>
            <a:pPr lvl="1">
              <a:buSzPts val="2800"/>
              <a:buChar char="•"/>
            </a:pPr>
            <a:r>
              <a:rPr lang="en-US" sz="2400" b="1" err="1"/>
              <a:t>Fornire</a:t>
            </a:r>
            <a:r>
              <a:rPr lang="en-US" sz="2400" b="1" dirty="0"/>
              <a:t> </a:t>
            </a:r>
            <a:r>
              <a:rPr lang="en-US" sz="2400" b="1" err="1"/>
              <a:t>soluzioni</a:t>
            </a:r>
            <a:r>
              <a:rPr lang="en-US" sz="2400" b="1" dirty="0"/>
              <a:t> immediate</a:t>
            </a:r>
            <a:r>
              <a:rPr lang="en-US" sz="2400" dirty="0"/>
              <a:t> per </a:t>
            </a:r>
            <a:r>
              <a:rPr lang="en-US" sz="2400" err="1"/>
              <a:t>rendere</a:t>
            </a:r>
            <a:r>
              <a:rPr lang="en-US" sz="2400" dirty="0"/>
              <a:t> </a:t>
            </a:r>
            <a:r>
              <a:rPr lang="en-US" sz="2400" err="1"/>
              <a:t>accessibili</a:t>
            </a:r>
            <a:r>
              <a:rPr lang="en-US" sz="2400" dirty="0"/>
              <a:t> </a:t>
            </a:r>
            <a:r>
              <a:rPr lang="en-US" sz="2400" err="1"/>
              <a:t>i</a:t>
            </a:r>
            <a:r>
              <a:rPr lang="en-US" sz="2400" dirty="0"/>
              <a:t> </a:t>
            </a:r>
            <a:r>
              <a:rPr lang="en-US" sz="2400" err="1"/>
              <a:t>quesiti</a:t>
            </a:r>
            <a:r>
              <a:rPr lang="en-US" sz="2400" dirty="0"/>
              <a:t> senza </a:t>
            </a:r>
            <a:r>
              <a:rPr lang="en-US" sz="2400" err="1"/>
              <a:t>ridurre</a:t>
            </a:r>
            <a:r>
              <a:rPr lang="en-US" sz="2400" dirty="0"/>
              <a:t> il </a:t>
            </a:r>
            <a:r>
              <a:rPr lang="en-US" sz="2400" err="1"/>
              <a:t>livello</a:t>
            </a:r>
            <a:endParaRPr lang="en-US"/>
          </a:p>
          <a:p>
            <a:pPr lvl="1">
              <a:buSzPts val="2800"/>
              <a:buChar char="•"/>
            </a:pPr>
            <a:r>
              <a:rPr lang="en-US" sz="2400" b="1" err="1"/>
              <a:t>Garantire</a:t>
            </a:r>
            <a:r>
              <a:rPr lang="en-US" sz="2400" b="1" dirty="0"/>
              <a:t> tempi </a:t>
            </a:r>
            <a:r>
              <a:rPr lang="en-US" sz="2400" b="1" err="1"/>
              <a:t>equivalenti</a:t>
            </a:r>
            <a:r>
              <a:rPr lang="en-US" sz="2400" dirty="0"/>
              <a:t> di </a:t>
            </a:r>
            <a:r>
              <a:rPr lang="en-US" sz="2400" err="1"/>
              <a:t>risoluzione</a:t>
            </a:r>
            <a:r>
              <a:rPr lang="en-US" sz="2400" dirty="0"/>
              <a:t> per tutti </a:t>
            </a:r>
            <a:r>
              <a:rPr lang="en-US" sz="2400" err="1"/>
              <a:t>i</a:t>
            </a:r>
            <a:r>
              <a:rPr lang="en-US" sz="2400" dirty="0"/>
              <a:t> </a:t>
            </a:r>
            <a:r>
              <a:rPr lang="en-US" sz="2400" err="1"/>
              <a:t>candidati</a:t>
            </a:r>
            <a:endParaRPr lang="en-US"/>
          </a:p>
          <a:p>
            <a:pPr lvl="1">
              <a:buSzPts val="2800"/>
              <a:buChar char="•"/>
            </a:pPr>
            <a:r>
              <a:rPr lang="en-US" sz="2400" b="1" err="1"/>
              <a:t>Implementare</a:t>
            </a:r>
            <a:r>
              <a:rPr lang="en-US" sz="2400" b="1" dirty="0"/>
              <a:t> </a:t>
            </a:r>
            <a:r>
              <a:rPr lang="en-US" sz="2400" b="1" err="1"/>
              <a:t>linee</a:t>
            </a:r>
            <a:r>
              <a:rPr lang="en-US" sz="2400" b="1" dirty="0"/>
              <a:t> </a:t>
            </a:r>
            <a:r>
              <a:rPr lang="en-US" sz="2400" b="1" err="1"/>
              <a:t>guida</a:t>
            </a:r>
            <a:r>
              <a:rPr lang="en-US" sz="2400" b="1" dirty="0"/>
              <a:t> </a:t>
            </a:r>
            <a:r>
              <a:rPr lang="en-US" sz="2400" b="1" err="1"/>
              <a:t>pratiche</a:t>
            </a:r>
            <a:r>
              <a:rPr lang="en-US" sz="2400" dirty="0"/>
              <a:t> </a:t>
            </a:r>
            <a:r>
              <a:rPr lang="en-US" sz="2400" err="1"/>
              <a:t>applicabili</a:t>
            </a:r>
            <a:r>
              <a:rPr lang="en-US" sz="2400" dirty="0"/>
              <a:t> da subito </a:t>
            </a:r>
            <a:r>
              <a:rPr lang="en-US" sz="2400" err="1"/>
              <a:t>nelle</a:t>
            </a:r>
            <a:r>
              <a:rPr lang="en-US" sz="2400" dirty="0"/>
              <a:t> </a:t>
            </a:r>
            <a:r>
              <a:rPr lang="en-US" sz="2400" err="1"/>
              <a:t>commissioni</a:t>
            </a:r>
            <a:endParaRPr lang="en-US" sz="2400"/>
          </a:p>
          <a:p>
            <a:pPr lvl="1">
              <a:buSzPts val="2800"/>
              <a:buChar char="•"/>
            </a:pPr>
            <a:endParaRPr lang="en-US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6"/>
          <p:cNvSpPr txBox="1">
            <a:spLocks noGrp="1"/>
          </p:cNvSpPr>
          <p:nvPr>
            <p:ph type="title"/>
          </p:nvPr>
        </p:nvSpPr>
        <p:spPr>
          <a:xfrm>
            <a:off x="6059983" y="741391"/>
            <a:ext cx="2526926" cy="1616203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Uso del colore</a:t>
            </a:r>
            <a:endParaRPr lang="en-US" sz="2800"/>
          </a:p>
        </p:txBody>
      </p:sp>
      <p:pic>
        <p:nvPicPr>
          <p:cNvPr id="180" name="Picture 179" descr="Grafico colorato con etichette">
            <a:extLst>
              <a:ext uri="{FF2B5EF4-FFF2-40B4-BE49-F238E27FC236}">
                <a16:creationId xmlns:a16="http://schemas.microsoft.com/office/drawing/2014/main" id="{20B196DF-1732-923D-DBF8-CA0FB5AC7B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361" r="16770" b="-3"/>
          <a:stretch>
            <a:fillRect/>
          </a:stretch>
        </p:blipFill>
        <p:spPr>
          <a:xfrm>
            <a:off x="20" y="10"/>
            <a:ext cx="5542677" cy="6857990"/>
          </a:xfrm>
          <a:prstGeom prst="rect">
            <a:avLst/>
          </a:prstGeom>
        </p:spPr>
      </p:pic>
      <p:sp>
        <p:nvSpPr>
          <p:cNvPr id="184" name="Rectangle 183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955894" y="3271199"/>
            <a:ext cx="1630908" cy="5542697"/>
          </a:xfrm>
          <a:prstGeom prst="rect">
            <a:avLst/>
          </a:prstGeom>
          <a:gradFill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-2296081" y="2296080"/>
            <a:ext cx="6854280" cy="226211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346242" y="4425055"/>
            <a:ext cx="2196454" cy="2432945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78" name="Google Shape;178;p16"/>
          <p:cNvSpPr txBox="1">
            <a:spLocks noGrp="1"/>
          </p:cNvSpPr>
          <p:nvPr>
            <p:ph type="body" idx="1"/>
          </p:nvPr>
        </p:nvSpPr>
        <p:spPr>
          <a:xfrm>
            <a:off x="6059983" y="2533476"/>
            <a:ext cx="2526926" cy="3815013"/>
          </a:xfrm>
          <a:prstGeom prst="rect">
            <a:avLst/>
          </a:prstGeom>
        </p:spPr>
        <p:txBody>
          <a:bodyPr spcFirstLastPara="1" lIns="91425" tIns="45700" rIns="91425" bIns="45700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3200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Non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usare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il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colore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come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unico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mezzo per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veicolare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informazioni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/>
              <a:t>per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rispondere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2400" dirty="0">
              <a:latin typeface="Calibri"/>
              <a:ea typeface="Calibri"/>
              <a:cs typeface="Calibri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SzPts val="3200"/>
              <a:buNone/>
            </a:pPr>
            <a:r>
              <a:rPr lang="en-US" sz="2400" dirty="0"/>
              <a:t>(e.g., </a:t>
            </a:r>
            <a:r>
              <a:rPr lang="en-US" sz="2400" dirty="0" err="1"/>
              <a:t>aiutare</a:t>
            </a:r>
            <a:r>
              <a:rPr lang="en-US" sz="2400" dirty="0"/>
              <a:t> con </a:t>
            </a:r>
            <a:r>
              <a:rPr lang="en-US" sz="2400" dirty="0" err="1"/>
              <a:t>l'uso</a:t>
            </a:r>
            <a:r>
              <a:rPr lang="en-US" sz="2400" dirty="0"/>
              <a:t> di </a:t>
            </a:r>
            <a:r>
              <a:rPr lang="en-US" sz="2400" dirty="0" err="1"/>
              <a:t>simboli</a:t>
            </a:r>
            <a:r>
              <a:rPr lang="en-US" sz="2400" dirty="0"/>
              <a:t>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6">
          <a:extLst>
            <a:ext uri="{FF2B5EF4-FFF2-40B4-BE49-F238E27FC236}">
              <a16:creationId xmlns:a16="http://schemas.microsoft.com/office/drawing/2014/main" id="{AA1178ED-6FFE-CE8E-78E6-A34F52260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3" name="Rectangle 19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Immagine che contiene testo, schermat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B3BC3A7F-88F3-8F53-E11A-6B26C9177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328" y="765158"/>
            <a:ext cx="6741188" cy="488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17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9" name="Rectangle 18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1" name="Rectangle 19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Google Shape;183;p17"/>
          <p:cNvSpPr txBox="1"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Brani </a:t>
            </a:r>
            <a:r>
              <a:rPr lang="en-US" sz="40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lunghi</a:t>
            </a:r>
            <a:r>
              <a:rPr lang="en-US" sz="4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40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spazi</a:t>
            </a:r>
            <a:r>
              <a:rPr lang="en-US" sz="4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40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riempire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184" name="Google Shape;184;p17"/>
          <p:cNvSpPr txBox="1">
            <a:spLocks noGrp="1"/>
          </p:cNvSpPr>
          <p:nvPr>
            <p:ph type="body" idx="1"/>
          </p:nvPr>
        </p:nvSpPr>
        <p:spPr>
          <a:xfrm>
            <a:off x="3607694" y="649480"/>
            <a:ext cx="4916510" cy="554604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Brani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lunghi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spazi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riempire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sono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fruibili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b="1" dirty="0" err="1"/>
              <a:t>Ridurre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il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numero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brani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lunghi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spazi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riempire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b="1" dirty="0" err="1"/>
              <a:t>Evitare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il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rimando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tabelle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per il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completamento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delle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domande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sul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brano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/>
              <a:t>Per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indicare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gli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spazi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riempire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err="1">
                <a:latin typeface="Calibri"/>
                <a:ea typeface="Calibri"/>
                <a:cs typeface="Calibri"/>
                <a:sym typeface="Calibri"/>
              </a:rPr>
              <a:t>usare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err="1">
                <a:latin typeface="Calibri"/>
                <a:ea typeface="Calibri"/>
                <a:cs typeface="Calibri"/>
                <a:sym typeface="Calibri"/>
              </a:rPr>
              <a:t>preferibilmente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err="1">
                <a:latin typeface="Calibri"/>
                <a:ea typeface="Calibri"/>
                <a:cs typeface="Calibri"/>
                <a:sym typeface="Calibri"/>
              </a:rPr>
              <a:t>tre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err="1">
                <a:latin typeface="Calibri"/>
                <a:ea typeface="Calibri"/>
                <a:cs typeface="Calibri"/>
                <a:sym typeface="Calibri"/>
              </a:rPr>
              <a:t>punti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err="1">
                <a:latin typeface="Calibri"/>
                <a:ea typeface="Calibri"/>
                <a:cs typeface="Calibri"/>
                <a:sym typeface="Calibri"/>
              </a:rPr>
              <a:t>tra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err="1">
                <a:latin typeface="Calibri"/>
                <a:ea typeface="Calibri"/>
                <a:cs typeface="Calibri"/>
                <a:sym typeface="Calibri"/>
              </a:rPr>
              <a:t>parentesi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(…). Non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inserire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sequenze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più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tre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caratteri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(ad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esempio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non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usare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 _____ ……. —— ).</a:t>
            </a:r>
            <a:endParaRPr lang="en-US" sz="2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2">
          <a:extLst>
            <a:ext uri="{FF2B5EF4-FFF2-40B4-BE49-F238E27FC236}">
              <a16:creationId xmlns:a16="http://schemas.microsoft.com/office/drawing/2014/main" id="{AFAF5780-340A-9289-88E0-468DC8141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9" name="Rectangle 188">
            <a:extLst>
              <a:ext uri="{FF2B5EF4-FFF2-40B4-BE49-F238E27FC236}">
                <a16:creationId xmlns:a16="http://schemas.microsoft.com/office/drawing/2014/main" id="{F01618DB-D0BF-5B21-49BF-353B257C0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1" name="Rectangle 190">
            <a:extLst>
              <a:ext uri="{FF2B5EF4-FFF2-40B4-BE49-F238E27FC236}">
                <a16:creationId xmlns:a16="http://schemas.microsoft.com/office/drawing/2014/main" id="{0C8BE5A7-CB3E-9B19-4F62-FA6B1D87A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4F131EDB-D589-BA1B-B0CE-68F18DE7C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668F6697-CB19-5A14-806C-C59A482CD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9787D08C-B76D-9095-9563-9E3E33E94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FAD44171-A40B-290C-F8A6-947420C2C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78B773CC-600E-B5CC-DC15-4FEF7492B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Google Shape;183;p17">
            <a:extLst>
              <a:ext uri="{FF2B5EF4-FFF2-40B4-BE49-F238E27FC236}">
                <a16:creationId xmlns:a16="http://schemas.microsoft.com/office/drawing/2014/main" id="{A209CCA8-66C7-200A-83B9-B7066EFD61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238" y="634232"/>
            <a:ext cx="3005096" cy="3340120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Brani da </a:t>
            </a:r>
            <a:r>
              <a:rPr lang="en-US" sz="4000" err="1">
                <a:solidFill>
                  <a:srgbClr val="FFFFFF"/>
                </a:solidFill>
              </a:rPr>
              <a:t>completare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err="1">
                <a:solidFill>
                  <a:srgbClr val="FFFFFF"/>
                </a:solidFill>
              </a:rPr>
              <a:t>oppure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con </a:t>
            </a:r>
            <a:r>
              <a:rPr lang="en-US" sz="4000" err="1">
                <a:solidFill>
                  <a:srgbClr val="FFFFFF"/>
                </a:solidFill>
              </a:rPr>
              <a:t>porzioni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err="1">
                <a:solidFill>
                  <a:srgbClr val="FFFFFF"/>
                </a:solidFill>
              </a:rPr>
              <a:t>bilingue</a:t>
            </a:r>
            <a:endParaRPr lang="it-IT" err="1"/>
          </a:p>
        </p:txBody>
      </p:sp>
      <p:sp>
        <p:nvSpPr>
          <p:cNvPr id="184" name="Google Shape;184;p17">
            <a:extLst>
              <a:ext uri="{FF2B5EF4-FFF2-40B4-BE49-F238E27FC236}">
                <a16:creationId xmlns:a16="http://schemas.microsoft.com/office/drawing/2014/main" id="{BCE50F73-5163-D695-65AF-566D8483AA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07694" y="649480"/>
            <a:ext cx="4916510" cy="554604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>
              <a:buNone/>
            </a:pPr>
            <a:r>
              <a:rPr lang="en-US" sz="2400" dirty="0"/>
              <a:t>Brani </a:t>
            </a:r>
            <a:r>
              <a:rPr lang="en-US" sz="2400" dirty="0" err="1"/>
              <a:t>lunghi</a:t>
            </a:r>
            <a:r>
              <a:rPr lang="en-US" sz="2400" dirty="0"/>
              <a:t> con </a:t>
            </a:r>
            <a:r>
              <a:rPr lang="en-US" sz="2400" dirty="0" err="1"/>
              <a:t>spazi</a:t>
            </a:r>
            <a:r>
              <a:rPr lang="en-US" sz="2400" dirty="0"/>
              <a:t> da </a:t>
            </a:r>
            <a:r>
              <a:rPr lang="en-US" sz="2400" dirty="0" err="1"/>
              <a:t>riempire</a:t>
            </a:r>
            <a:r>
              <a:rPr lang="en-US" sz="2400" dirty="0"/>
              <a:t> </a:t>
            </a:r>
            <a:endParaRPr lang="it-IT" dirty="0"/>
          </a:p>
          <a:p>
            <a:pPr>
              <a:buNone/>
            </a:pPr>
            <a:r>
              <a:rPr lang="en-US" sz="2400" dirty="0" err="1"/>
              <a:t>sono</a:t>
            </a:r>
            <a:r>
              <a:rPr lang="en-US" sz="2400" dirty="0"/>
              <a:t> </a:t>
            </a:r>
            <a:r>
              <a:rPr lang="en-US" sz="2400" dirty="0" err="1"/>
              <a:t>fruibili</a:t>
            </a:r>
            <a:r>
              <a:rPr lang="en-US" sz="2400" dirty="0"/>
              <a:t> con </a:t>
            </a:r>
            <a:r>
              <a:rPr lang="en-US" sz="2400" dirty="0" err="1"/>
              <a:t>difficoltà</a:t>
            </a:r>
            <a:r>
              <a:rPr lang="en-US" sz="2400" dirty="0"/>
              <a:t>:</a:t>
            </a:r>
            <a:endParaRPr lang="it-IT" dirty="0"/>
          </a:p>
          <a:p>
            <a:pPr marL="285750" indent="-285750"/>
            <a:r>
              <a:rPr lang="en-US" sz="2400" b="1" dirty="0" err="1"/>
              <a:t>Limitare</a:t>
            </a:r>
            <a:r>
              <a:rPr lang="en-US" sz="2400" b="1" dirty="0"/>
              <a:t> </a:t>
            </a:r>
            <a:r>
              <a:rPr lang="en-US" sz="2400" b="1" dirty="0" err="1"/>
              <a:t>spazi</a:t>
            </a:r>
            <a:r>
              <a:rPr lang="en-US" sz="2400" b="1" dirty="0"/>
              <a:t> </a:t>
            </a:r>
            <a:r>
              <a:rPr lang="en-US" sz="2400" b="1" dirty="0" err="1"/>
              <a:t>vuoti</a:t>
            </a:r>
            <a:r>
              <a:rPr lang="en-US" sz="2400" dirty="0"/>
              <a:t>: </a:t>
            </a:r>
            <a:r>
              <a:rPr lang="en-US" sz="2400" dirty="0" err="1"/>
              <a:t>massimo</a:t>
            </a:r>
            <a:r>
              <a:rPr lang="en-US" sz="2400" dirty="0"/>
              <a:t> 3 per </a:t>
            </a:r>
            <a:r>
              <a:rPr lang="en-US" sz="2400" dirty="0" err="1"/>
              <a:t>quesito</a:t>
            </a:r>
            <a:endParaRPr lang="en-US"/>
          </a:p>
          <a:p>
            <a:pPr marL="285750" indent="-285750"/>
            <a:r>
              <a:rPr lang="en-US" sz="2400" b="1" dirty="0" err="1"/>
              <a:t>Evitare</a:t>
            </a:r>
            <a:r>
              <a:rPr lang="en-US" sz="2400" b="1" dirty="0"/>
              <a:t> </a:t>
            </a:r>
            <a:r>
              <a:rPr lang="en-US" sz="2400" b="1" dirty="0" err="1"/>
              <a:t>rimandi</a:t>
            </a:r>
            <a:r>
              <a:rPr lang="en-US" sz="2400" b="1" dirty="0"/>
              <a:t> </a:t>
            </a:r>
            <a:r>
              <a:rPr lang="en-US" sz="2400" b="1" dirty="0" err="1"/>
              <a:t>esterni</a:t>
            </a:r>
            <a:r>
              <a:rPr lang="en-US" sz="2400" dirty="0"/>
              <a:t>: prima </a:t>
            </a:r>
            <a:r>
              <a:rPr lang="en-US" sz="2400" dirty="0" err="1"/>
              <a:t>inserire</a:t>
            </a:r>
            <a:r>
              <a:rPr lang="en-US" sz="2400" dirty="0"/>
              <a:t> le </a:t>
            </a:r>
            <a:r>
              <a:rPr lang="en-US" sz="2400" dirty="0" err="1"/>
              <a:t>risposte</a:t>
            </a:r>
            <a:r>
              <a:rPr lang="en-US" sz="2400" dirty="0"/>
              <a:t>, poi il testo da </a:t>
            </a:r>
            <a:r>
              <a:rPr lang="en-US" sz="2400" dirty="0" err="1"/>
              <a:t>completare</a:t>
            </a:r>
            <a:r>
              <a:rPr lang="en-US" sz="2400" dirty="0"/>
              <a:t> (</a:t>
            </a:r>
            <a:r>
              <a:rPr lang="en-US" sz="2400" dirty="0" err="1"/>
              <a:t>carico</a:t>
            </a:r>
            <a:r>
              <a:rPr lang="en-US" sz="2400" dirty="0"/>
              <a:t> </a:t>
            </a:r>
            <a:r>
              <a:rPr lang="en-US" sz="2400" dirty="0" err="1"/>
              <a:t>cognitivo</a:t>
            </a:r>
            <a:r>
              <a:rPr lang="en-US" sz="2400" dirty="0"/>
              <a:t>) </a:t>
            </a:r>
          </a:p>
          <a:p>
            <a:pPr marL="285750" indent="-285750"/>
            <a:r>
              <a:rPr lang="en-US" sz="2400" b="1" dirty="0" err="1"/>
              <a:t>Separare</a:t>
            </a:r>
            <a:r>
              <a:rPr lang="en-US" sz="2400" b="1" dirty="0"/>
              <a:t> le lingue</a:t>
            </a:r>
            <a:r>
              <a:rPr lang="en-US" sz="2400" dirty="0"/>
              <a:t>: </a:t>
            </a:r>
            <a:r>
              <a:rPr lang="en-US" sz="2400" dirty="0" err="1"/>
              <a:t>indicatori</a:t>
            </a:r>
            <a:r>
              <a:rPr lang="en-US" sz="2400" dirty="0"/>
              <a:t> </a:t>
            </a:r>
            <a:r>
              <a:rPr lang="en-US" sz="2400" dirty="0" err="1"/>
              <a:t>chiari</a:t>
            </a:r>
            <a:r>
              <a:rPr lang="en-US" sz="2400" dirty="0"/>
              <a:t> "Inglese:" / "Italiano:"</a:t>
            </a:r>
            <a:endParaRPr lang="en-US"/>
          </a:p>
          <a:p>
            <a:pPr marL="285750" indent="-285750"/>
            <a:r>
              <a:rPr lang="en-US" sz="2400" b="1" dirty="0" err="1"/>
              <a:t>Usare</a:t>
            </a:r>
            <a:r>
              <a:rPr lang="en-US" sz="2400" b="1" dirty="0"/>
              <a:t> </a:t>
            </a:r>
            <a:r>
              <a:rPr lang="en-US" sz="2400" b="1" dirty="0" err="1"/>
              <a:t>notazione</a:t>
            </a:r>
            <a:r>
              <a:rPr lang="en-US" sz="2400" b="1" dirty="0"/>
              <a:t> standard</a:t>
            </a:r>
            <a:r>
              <a:rPr lang="en-US" sz="2400" dirty="0"/>
              <a:t>: (…) </a:t>
            </a:r>
            <a:r>
              <a:rPr lang="en-US" sz="2400" dirty="0" err="1"/>
              <a:t>invece</a:t>
            </a:r>
            <a:r>
              <a:rPr lang="en-US" sz="2400" dirty="0"/>
              <a:t> di _____ o ——</a:t>
            </a:r>
            <a:endParaRPr lang="en-US"/>
          </a:p>
          <a:p>
            <a:pPr marL="0" lvl="0" indent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32009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5" name="Rectangle 194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7" name="Rectangle 196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" name="Freeform: Shape 204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Google Shape;189;p18"/>
          <p:cNvSpPr txBox="1">
            <a:spLocks noGrp="1"/>
          </p:cNvSpPr>
          <p:nvPr>
            <p:ph type="title"/>
          </p:nvPr>
        </p:nvSpPr>
        <p:spPr>
          <a:xfrm>
            <a:off x="326352" y="1368596"/>
            <a:ext cx="2401025" cy="338749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3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Sigle, </a:t>
            </a:r>
            <a:r>
              <a:rPr lang="en-US" sz="32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acronimi</a:t>
            </a:r>
            <a:r>
              <a:rPr lang="en-US" sz="3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32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abbreviazioni</a:t>
            </a:r>
            <a:r>
              <a:rPr lang="en-US" sz="3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32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nomi</a:t>
            </a:r>
            <a:r>
              <a:rPr lang="en-US" sz="3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di fantasia</a:t>
            </a:r>
            <a:endParaRPr lang="it-IT" dirty="0"/>
          </a:p>
        </p:txBody>
      </p:sp>
      <p:sp>
        <p:nvSpPr>
          <p:cNvPr id="190" name="Google Shape;190;p18"/>
          <p:cNvSpPr txBox="1">
            <a:spLocks noGrp="1"/>
          </p:cNvSpPr>
          <p:nvPr>
            <p:ph type="body" idx="1"/>
          </p:nvPr>
        </p:nvSpPr>
        <p:spPr>
          <a:xfrm>
            <a:off x="3607694" y="649480"/>
            <a:ext cx="4916510" cy="5546047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dirty="0"/>
              <a:t>Sigle, </a:t>
            </a:r>
            <a:r>
              <a:rPr lang="en-US" sz="2400" dirty="0" err="1"/>
              <a:t>acronimi</a:t>
            </a:r>
            <a:r>
              <a:rPr lang="en-US" sz="2400" dirty="0"/>
              <a:t>, </a:t>
            </a:r>
            <a:r>
              <a:rPr lang="en-US" sz="2400" dirty="0" err="1"/>
              <a:t>abbreviazioni</a:t>
            </a:r>
            <a:r>
              <a:rPr lang="en-US" sz="2400" dirty="0"/>
              <a:t> e </a:t>
            </a:r>
            <a:r>
              <a:rPr lang="en-US" sz="2400" dirty="0" err="1"/>
              <a:t>nomi</a:t>
            </a:r>
            <a:r>
              <a:rPr lang="en-US" sz="2400" dirty="0"/>
              <a:t> di fantasia </a:t>
            </a:r>
            <a:r>
              <a:rPr lang="en-US" sz="2400" dirty="0" err="1"/>
              <a:t>potrebbero</a:t>
            </a:r>
            <a:r>
              <a:rPr lang="en-US" sz="2400" dirty="0"/>
              <a:t> </a:t>
            </a:r>
            <a:r>
              <a:rPr lang="en-US" sz="2400" dirty="0" err="1"/>
              <a:t>risultare</a:t>
            </a:r>
            <a:r>
              <a:rPr lang="en-US" sz="2400" dirty="0"/>
              <a:t> </a:t>
            </a:r>
            <a:r>
              <a:rPr lang="en-US" sz="2400" dirty="0" err="1"/>
              <a:t>incomprensibili</a:t>
            </a:r>
            <a:r>
              <a:rPr lang="en-US" sz="2400" dirty="0"/>
              <a:t> se </a:t>
            </a:r>
            <a:r>
              <a:rPr lang="en-US" sz="2400" dirty="0" err="1"/>
              <a:t>letti</a:t>
            </a:r>
            <a:r>
              <a:rPr lang="en-US" sz="2400" dirty="0"/>
              <a:t> da un </a:t>
            </a:r>
            <a:r>
              <a:rPr lang="en-US" sz="2400" dirty="0" err="1"/>
              <a:t>sintetizzatore</a:t>
            </a:r>
            <a:r>
              <a:rPr lang="en-US" sz="2400" dirty="0"/>
              <a:t> </a:t>
            </a:r>
            <a:r>
              <a:rPr lang="en-US" sz="2400" dirty="0" err="1"/>
              <a:t>vocale</a:t>
            </a:r>
            <a:r>
              <a:rPr lang="en-US" sz="2400" dirty="0"/>
              <a:t>:</a:t>
            </a:r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Scrivere</a:t>
            </a:r>
            <a:r>
              <a:rPr lang="en-US" sz="2400" dirty="0"/>
              <a:t> in forma </a:t>
            </a:r>
            <a:r>
              <a:rPr lang="en-US" sz="2400" dirty="0" err="1"/>
              <a:t>estesa</a:t>
            </a:r>
            <a:r>
              <a:rPr lang="en-US" sz="2400" dirty="0"/>
              <a:t> la sigla, </a:t>
            </a:r>
            <a:r>
              <a:rPr lang="en-US" sz="2400" dirty="0" err="1"/>
              <a:t>l’acronimo</a:t>
            </a:r>
            <a:r>
              <a:rPr lang="en-US" sz="2400" dirty="0"/>
              <a:t> o </a:t>
            </a:r>
            <a:r>
              <a:rPr lang="en-US" sz="2400" dirty="0" err="1"/>
              <a:t>l’abbreviazione</a:t>
            </a:r>
            <a:r>
              <a:rPr lang="en-US" sz="2400" dirty="0"/>
              <a:t> </a:t>
            </a:r>
            <a:r>
              <a:rPr lang="en-US" sz="2400" dirty="0" err="1"/>
              <a:t>almeno</a:t>
            </a:r>
            <a:r>
              <a:rPr lang="en-US" sz="2400" dirty="0"/>
              <a:t> la prima volta </a:t>
            </a:r>
            <a:r>
              <a:rPr lang="en-US" sz="2400" dirty="0" err="1"/>
              <a:t>che</a:t>
            </a:r>
            <a:r>
              <a:rPr lang="en-US" sz="2400" dirty="0"/>
              <a:t> </a:t>
            </a:r>
            <a:r>
              <a:rPr lang="en-US" sz="2400" dirty="0" err="1"/>
              <a:t>appare</a:t>
            </a:r>
            <a:r>
              <a:rPr lang="en-US" sz="2400" dirty="0"/>
              <a:t> in un </a:t>
            </a:r>
            <a:r>
              <a:rPr lang="en-US" sz="2400" dirty="0" err="1"/>
              <a:t>quesito</a:t>
            </a:r>
            <a:r>
              <a:rPr lang="en-US" sz="2400" dirty="0"/>
              <a:t> (ad es. ROE Return On Equity)</a:t>
            </a:r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dirty="0"/>
              <a:t>Prima di </a:t>
            </a:r>
            <a:r>
              <a:rPr lang="en-US" sz="2400" err="1"/>
              <a:t>inserire</a:t>
            </a:r>
            <a:r>
              <a:rPr lang="en-US" sz="2400" dirty="0"/>
              <a:t> un </a:t>
            </a:r>
            <a:r>
              <a:rPr lang="en-US" sz="2400" err="1"/>
              <a:t>nome</a:t>
            </a:r>
            <a:r>
              <a:rPr lang="en-US" sz="2400" dirty="0"/>
              <a:t> di fantasia in un </a:t>
            </a:r>
            <a:r>
              <a:rPr lang="en-US" sz="2400" err="1"/>
              <a:t>quesito</a:t>
            </a:r>
            <a:r>
              <a:rPr lang="en-US" sz="2400" dirty="0"/>
              <a:t>, </a:t>
            </a:r>
            <a:r>
              <a:rPr lang="en-US" sz="2400" err="1"/>
              <a:t>provare</a:t>
            </a:r>
            <a:r>
              <a:rPr lang="en-US" sz="2400" dirty="0"/>
              <a:t> ad </a:t>
            </a:r>
            <a:r>
              <a:rPr lang="en-US" sz="2400" err="1"/>
              <a:t>ascoltare</a:t>
            </a:r>
            <a:r>
              <a:rPr lang="en-US" sz="2400" dirty="0"/>
              <a:t> come </a:t>
            </a:r>
            <a:r>
              <a:rPr lang="en-US" sz="2400" err="1"/>
              <a:t>viene</a:t>
            </a:r>
            <a:r>
              <a:rPr lang="en-US" sz="2400" dirty="0"/>
              <a:t> </a:t>
            </a:r>
            <a:r>
              <a:rPr lang="en-US" sz="2400" err="1"/>
              <a:t>letto</a:t>
            </a:r>
            <a:r>
              <a:rPr lang="en-US" sz="2400" dirty="0"/>
              <a:t> da un </a:t>
            </a:r>
            <a:r>
              <a:rPr lang="en-US" sz="2400" err="1"/>
              <a:t>lettore</a:t>
            </a:r>
            <a:r>
              <a:rPr lang="en-US" sz="2400" dirty="0"/>
              <a:t> </a:t>
            </a:r>
            <a:r>
              <a:rPr lang="en-US" sz="2400" err="1"/>
              <a:t>vocale</a:t>
            </a:r>
            <a:r>
              <a:rPr lang="en-US" sz="2400" dirty="0"/>
              <a:t>. </a:t>
            </a:r>
          </a:p>
          <a:p>
            <a:pPr marL="457200" lvl="1" indent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400" dirty="0"/>
              <a:t>Ad </a:t>
            </a:r>
            <a:r>
              <a:rPr lang="en-US" sz="2400" dirty="0" err="1"/>
              <a:t>esempio</a:t>
            </a:r>
            <a:r>
              <a:rPr lang="en-US" sz="2400" dirty="0"/>
              <a:t> </a:t>
            </a:r>
            <a:r>
              <a:rPr lang="en-US" sz="2400" u="sng" dirty="0">
                <a:hlinkClick r:id="rId3"/>
              </a:rPr>
              <a:t>l’assistente vocale in Windows</a:t>
            </a:r>
            <a:endParaRPr lang="en-US" sz="24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8">
          <a:extLst>
            <a:ext uri="{FF2B5EF4-FFF2-40B4-BE49-F238E27FC236}">
              <a16:creationId xmlns:a16="http://schemas.microsoft.com/office/drawing/2014/main" id="{EB2496C2-629E-E39B-83D1-5B86B4A10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2" name="Rectangle 21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testo, schermat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98CB81F3-DE5B-85C6-EA2F-3B3B4D363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923258"/>
            <a:ext cx="8458200" cy="501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60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1" name="Rectangle 200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3" name="Rectangle 202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Google Shape;195;p19"/>
          <p:cNvSpPr txBox="1"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2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Sequenze alfanumeriche da decifrare</a:t>
            </a:r>
            <a:endParaRPr lang="en-US" sz="2700">
              <a:solidFill>
                <a:srgbClr val="FFFFFF"/>
              </a:solidFill>
            </a:endParaRPr>
          </a:p>
        </p:txBody>
      </p:sp>
      <p:sp>
        <p:nvSpPr>
          <p:cNvPr id="196" name="Google Shape;196;p19"/>
          <p:cNvSpPr txBox="1">
            <a:spLocks noGrp="1"/>
          </p:cNvSpPr>
          <p:nvPr>
            <p:ph type="body" idx="1"/>
          </p:nvPr>
        </p:nvSpPr>
        <p:spPr>
          <a:xfrm>
            <a:off x="3607694" y="649480"/>
            <a:ext cx="4916510" cy="554604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SzPts val="3200"/>
              <a:buNone/>
            </a:pP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Alcuni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quesiti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completamento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decifrazione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alfanumerica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creano</a:t>
            </a:r>
            <a:r>
              <a:rPr lang="en-US" sz="2400" dirty="0"/>
              <a:t>:</a:t>
            </a:r>
            <a:endParaRPr lang="it-IT" dirty="0"/>
          </a:p>
          <a:p>
            <a:pPr marL="342900" lvl="0">
              <a:spcBef>
                <a:spcPts val="0"/>
              </a:spcBef>
              <a:spcAft>
                <a:spcPts val="600"/>
              </a:spcAft>
              <a:buSzPts val="3200"/>
              <a:buFont typeface="Calibri"/>
              <a:buChar char="-"/>
            </a:pPr>
            <a:r>
              <a:rPr lang="en-US" sz="2400" dirty="0"/>
              <a:t>Molta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confusione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/>
              <a:t>in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candidate 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candidati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disabilità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visive</a:t>
            </a:r>
            <a:endParaRPr lang="en-US" sz="2400" dirty="0">
              <a:latin typeface="Calibri"/>
              <a:ea typeface="Calibri"/>
              <a:cs typeface="Calibri"/>
            </a:endParaRPr>
          </a:p>
          <a:p>
            <a:pPr marL="342900">
              <a:spcBef>
                <a:spcPts val="0"/>
              </a:spcBef>
              <a:spcAft>
                <a:spcPts val="600"/>
              </a:spcAft>
              <a:buSzPts val="3200"/>
              <a:buFont typeface="Calibri"/>
              <a:buChar char="-"/>
            </a:pPr>
            <a:r>
              <a:rPr lang="en-US" sz="2400" dirty="0"/>
              <a:t>Tempo </a:t>
            </a:r>
            <a:r>
              <a:rPr lang="en-US" sz="2400" dirty="0" err="1"/>
              <a:t>necessario</a:t>
            </a:r>
            <a:r>
              <a:rPr lang="en-US" sz="2400" dirty="0"/>
              <a:t> </a:t>
            </a:r>
            <a:r>
              <a:rPr lang="en-US" sz="2400" dirty="0" err="1"/>
              <a:t>aggiuntivo</a:t>
            </a:r>
            <a:r>
              <a:rPr lang="en-US" sz="2400" dirty="0"/>
              <a:t> </a:t>
            </a:r>
            <a:r>
              <a:rPr lang="en-US" sz="2400" dirty="0" err="1"/>
              <a:t>richiesto</a:t>
            </a:r>
            <a:r>
              <a:rPr lang="en-US" sz="2400" dirty="0"/>
              <a:t> per la </a:t>
            </a:r>
            <a:r>
              <a:rPr lang="en-US" sz="2400" dirty="0" err="1"/>
              <a:t>comprensione</a:t>
            </a:r>
            <a:r>
              <a:rPr lang="en-US" sz="2400" dirty="0"/>
              <a:t> </a:t>
            </a:r>
            <a:r>
              <a:rPr lang="en-US" sz="2400" dirty="0" err="1"/>
              <a:t>delle</a:t>
            </a:r>
            <a:r>
              <a:rPr lang="en-US" sz="2400" dirty="0"/>
              <a:t> </a:t>
            </a:r>
            <a:r>
              <a:rPr lang="en-US" sz="2400" dirty="0" err="1"/>
              <a:t>domande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4">
          <a:extLst>
            <a:ext uri="{FF2B5EF4-FFF2-40B4-BE49-F238E27FC236}">
              <a16:creationId xmlns:a16="http://schemas.microsoft.com/office/drawing/2014/main" id="{41517FE5-9ECF-F88F-DBC2-733D19604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8" name="Rectangle 21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testo, schermat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3E7C1F44-13DF-8CB6-D06D-8D5A4530A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91" y="918645"/>
            <a:ext cx="7984418" cy="503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63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"/>
          <p:cNvSpPr txBox="1"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850">
                <a:latin typeface="Calibri"/>
                <a:ea typeface="Calibri"/>
                <a:cs typeface="Calibri"/>
                <a:sym typeface="Calibri"/>
              </a:rPr>
              <a:t>Immagini (1)</a:t>
            </a:r>
            <a:endParaRPr lang="en-US" sz="3850"/>
          </a:p>
        </p:txBody>
      </p:sp>
      <p:sp>
        <p:nvSpPr>
          <p:cNvPr id="202" name="Google Shape;202;p20"/>
          <p:cNvSpPr txBox="1">
            <a:spLocks noGrp="1"/>
          </p:cNvSpPr>
          <p:nvPr>
            <p:ph type="body" idx="1"/>
          </p:nvPr>
        </p:nvSpPr>
        <p:spPr>
          <a:xfrm>
            <a:off x="852321" y="2227943"/>
            <a:ext cx="5033221" cy="378822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Le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immagini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rappresentano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barriera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durante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prova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ammissione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/>
              <a:t>Dove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possibile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predisporre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quesiti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senza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immagini</a:t>
            </a:r>
            <a:endParaRPr lang="en-US" sz="240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err="1"/>
              <a:t>Inserire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immagini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ad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alta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risoluzione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e ad alto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contrasto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elementi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ben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visibili</a:t>
            </a:r>
            <a:endParaRPr lang="en-US" sz="2400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06" name="Graphic 205" descr="Immagini">
            <a:extLst>
              <a:ext uri="{FF2B5EF4-FFF2-40B4-BE49-F238E27FC236}">
                <a16:creationId xmlns:a16="http://schemas.microsoft.com/office/drawing/2014/main" id="{78CD499F-03D8-C46F-5E55-B0B4F5246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 txBox="1">
            <a:spLocks noGrp="1"/>
          </p:cNvSpPr>
          <p:nvPr>
            <p:ph type="title"/>
          </p:nvPr>
        </p:nvSpPr>
        <p:spPr>
          <a:xfrm>
            <a:off x="852544" y="308454"/>
            <a:ext cx="5605629" cy="99417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850">
                <a:latin typeface="Calibri"/>
                <a:ea typeface="Calibri"/>
                <a:cs typeface="Calibri"/>
                <a:sym typeface="Calibri"/>
              </a:rPr>
              <a:t>Immagini (2)</a:t>
            </a:r>
            <a:endParaRPr lang="en-US" sz="3850"/>
          </a:p>
        </p:txBody>
      </p:sp>
      <p:sp>
        <p:nvSpPr>
          <p:cNvPr id="208" name="Google Shape;208;p21"/>
          <p:cNvSpPr txBox="1">
            <a:spLocks noGrp="1"/>
          </p:cNvSpPr>
          <p:nvPr>
            <p:ph type="body" idx="1"/>
          </p:nvPr>
        </p:nvSpPr>
        <p:spPr>
          <a:xfrm>
            <a:off x="-486" y="2085808"/>
            <a:ext cx="6134763" cy="382376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42950" lvl="1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/>
              <a:t>Se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un’immagine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è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fondamentale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per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comprendere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quesito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fornire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descrizione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sintetica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dell’immagine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. </a:t>
            </a:r>
            <a:endParaRPr lang="en-US" sz="2400" u="sng" dirty="0"/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dirty="0"/>
              <a:t>Non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fornire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descrizione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per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immagini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complemento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dell’esposizione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. </a:t>
            </a:r>
            <a:endParaRPr lang="en-US" sz="2400"/>
          </a:p>
          <a:p>
            <a:pPr marL="1200150" lvl="2" indent="-28575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/>
              <a:buChar char="§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Marcare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l’immagine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come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decorativa</a:t>
            </a:r>
            <a:endParaRPr lang="en-US" sz="200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sz="2400" err="1"/>
              <a:t>Evitare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quesiti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immagini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che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non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possono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essere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descritte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sinteticamente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senza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fornire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risposta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sz="2400" dirty="0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12" name="Graphic 211" descr="Immagini">
            <a:extLst>
              <a:ext uri="{FF2B5EF4-FFF2-40B4-BE49-F238E27FC236}">
                <a16:creationId xmlns:a16="http://schemas.microsoft.com/office/drawing/2014/main" id="{74C6FEEA-3D7B-7490-40AF-8493FB4AA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9">
          <a:extLst>
            <a:ext uri="{FF2B5EF4-FFF2-40B4-BE49-F238E27FC236}">
              <a16:creationId xmlns:a16="http://schemas.microsoft.com/office/drawing/2014/main" id="{87915F6F-82B3-BAC4-4DC2-52304A1B1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3" name="Rectangle 95">
            <a:extLst>
              <a:ext uri="{FF2B5EF4-FFF2-40B4-BE49-F238E27FC236}">
                <a16:creationId xmlns:a16="http://schemas.microsoft.com/office/drawing/2014/main" id="{AA2439AA-BD7A-A463-8850-9F35EB316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4" name="Rectangle 97">
            <a:extLst>
              <a:ext uri="{FF2B5EF4-FFF2-40B4-BE49-F238E27FC236}">
                <a16:creationId xmlns:a16="http://schemas.microsoft.com/office/drawing/2014/main" id="{648684C1-8AF2-BD15-9E80-30FF3523C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9">
            <a:extLst>
              <a:ext uri="{FF2B5EF4-FFF2-40B4-BE49-F238E27FC236}">
                <a16:creationId xmlns:a16="http://schemas.microsoft.com/office/drawing/2014/main" id="{B407EE6F-B607-9F44-2BB9-60602F4B3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101">
            <a:extLst>
              <a:ext uri="{FF2B5EF4-FFF2-40B4-BE49-F238E27FC236}">
                <a16:creationId xmlns:a16="http://schemas.microsoft.com/office/drawing/2014/main" id="{DA162857-D969-F8EB-A801-8E17A0162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103">
            <a:extLst>
              <a:ext uri="{FF2B5EF4-FFF2-40B4-BE49-F238E27FC236}">
                <a16:creationId xmlns:a16="http://schemas.microsoft.com/office/drawing/2014/main" id="{078FE058-6964-349A-F398-3DB54A03E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Freeform: Shape 105">
            <a:extLst>
              <a:ext uri="{FF2B5EF4-FFF2-40B4-BE49-F238E27FC236}">
                <a16:creationId xmlns:a16="http://schemas.microsoft.com/office/drawing/2014/main" id="{34A52C12-0EEB-C498-2EA5-28C773D96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3" name="Rectangle 107">
            <a:extLst>
              <a:ext uri="{FF2B5EF4-FFF2-40B4-BE49-F238E27FC236}">
                <a16:creationId xmlns:a16="http://schemas.microsoft.com/office/drawing/2014/main" id="{C156A4D5-9525-F7A0-5BC7-C0FF39CAC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Google Shape;90;p2">
            <a:extLst>
              <a:ext uri="{FF2B5EF4-FFF2-40B4-BE49-F238E27FC236}">
                <a16:creationId xmlns:a16="http://schemas.microsoft.com/office/drawing/2014/main" id="{0DE9EED0-EC4B-ADD5-A9C5-F2525BE078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352" y="646078"/>
            <a:ext cx="2401025" cy="338749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>
              <a:buSzPts val="4400"/>
            </a:pPr>
            <a:r>
              <a:rPr lang="en-US" sz="35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Obiettivi</a:t>
            </a:r>
            <a:r>
              <a:rPr lang="en-US" sz="3500" dirty="0">
                <a:solidFill>
                  <a:srgbClr val="FFFFFF"/>
                </a:solidFill>
              </a:rPr>
              <a:t> (2)</a:t>
            </a:r>
            <a:endParaRPr lang="it-IT" dirty="0" err="1"/>
          </a:p>
        </p:txBody>
      </p:sp>
      <p:sp>
        <p:nvSpPr>
          <p:cNvPr id="91" name="Google Shape;91;p2">
            <a:extLst>
              <a:ext uri="{FF2B5EF4-FFF2-40B4-BE49-F238E27FC236}">
                <a16:creationId xmlns:a16="http://schemas.microsoft.com/office/drawing/2014/main" id="{BA955571-6FE0-6DEC-E622-CE567E2EC9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64202" y="649480"/>
            <a:ext cx="5260002" cy="554604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>
              <a:buNone/>
            </a:pPr>
            <a:r>
              <a:rPr lang="en-US" sz="2400" b="1" dirty="0" err="1"/>
              <a:t>Situazione</a:t>
            </a:r>
            <a:r>
              <a:rPr lang="en-US" sz="2400" b="1" dirty="0"/>
              <a:t> </a:t>
            </a:r>
            <a:r>
              <a:rPr lang="en-US" sz="2400" b="1" dirty="0" err="1"/>
              <a:t>attuale</a:t>
            </a:r>
            <a:r>
              <a:rPr lang="en-US" sz="2400" b="1" dirty="0"/>
              <a:t>:</a:t>
            </a:r>
            <a:endParaRPr lang="it-IT" dirty="0"/>
          </a:p>
          <a:p>
            <a:pPr marL="285750" indent="-285750"/>
            <a:r>
              <a:rPr lang="en-US" sz="2400" dirty="0"/>
              <a:t>15-20% </a:t>
            </a:r>
            <a:r>
              <a:rPr lang="en-US" sz="2400" dirty="0" err="1"/>
              <a:t>candidati</a:t>
            </a:r>
            <a:r>
              <a:rPr lang="en-US" sz="2400" dirty="0"/>
              <a:t> </a:t>
            </a:r>
            <a:r>
              <a:rPr lang="en-US" sz="2400" dirty="0" err="1"/>
              <a:t>usa</a:t>
            </a:r>
            <a:r>
              <a:rPr lang="en-US" sz="2400" dirty="0"/>
              <a:t> </a:t>
            </a:r>
            <a:r>
              <a:rPr lang="en-US" sz="2400" dirty="0" err="1"/>
              <a:t>tecnologie</a:t>
            </a:r>
            <a:r>
              <a:rPr lang="en-US" sz="2400" dirty="0"/>
              <a:t> assistive</a:t>
            </a:r>
            <a:endParaRPr lang="en-US" dirty="0"/>
          </a:p>
          <a:p>
            <a:pPr marL="285750" indent="-285750"/>
            <a:r>
              <a:rPr lang="en-US" sz="2400" dirty="0"/>
              <a:t>Tempo </a:t>
            </a:r>
            <a:r>
              <a:rPr lang="en-US" sz="2400" err="1"/>
              <a:t>lettura</a:t>
            </a:r>
            <a:r>
              <a:rPr lang="en-US" sz="2400" dirty="0"/>
              <a:t>: </a:t>
            </a:r>
            <a:endParaRPr lang="en-US" dirty="0"/>
          </a:p>
          <a:p>
            <a:pPr marL="742950" lvl="1" indent="-285750">
              <a:buFont typeface="Courier New"/>
              <a:buChar char="o"/>
            </a:pPr>
            <a:r>
              <a:rPr lang="en-US" sz="2200" dirty="0"/>
              <a:t>Screen reader 150 parole al </a:t>
            </a:r>
            <a:r>
              <a:rPr lang="en-US" sz="2200" dirty="0" err="1"/>
              <a:t>minuto</a:t>
            </a:r>
            <a:r>
              <a:rPr lang="en-US" sz="2200" dirty="0"/>
              <a:t> 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200" dirty="0" err="1"/>
              <a:t>Visivo</a:t>
            </a:r>
            <a:r>
              <a:rPr lang="en-US" sz="2200" dirty="0"/>
              <a:t> 250+ parole al </a:t>
            </a:r>
            <a:r>
              <a:rPr lang="en-US" sz="2200" dirty="0" err="1"/>
              <a:t>minuto</a:t>
            </a:r>
          </a:p>
          <a:p>
            <a:pPr marL="285750" indent="-285750"/>
            <a:r>
              <a:rPr lang="en-US" sz="2400" b="1" dirty="0" err="1"/>
              <a:t>Esempio</a:t>
            </a:r>
            <a:r>
              <a:rPr lang="en-US" sz="2400" b="1" dirty="0"/>
              <a:t> </a:t>
            </a:r>
            <a:r>
              <a:rPr lang="en-US" sz="2400" b="1" dirty="0" err="1"/>
              <a:t>pratico</a:t>
            </a:r>
            <a:r>
              <a:rPr lang="en-US" sz="2400" dirty="0"/>
              <a:t>: Un </a:t>
            </a:r>
            <a:r>
              <a:rPr lang="en-US" sz="2400" dirty="0" err="1"/>
              <a:t>quesito</a:t>
            </a:r>
            <a:r>
              <a:rPr lang="en-US" sz="2400" dirty="0"/>
              <a:t> </a:t>
            </a:r>
            <a:r>
              <a:rPr lang="en-US" sz="2400" dirty="0" err="1"/>
              <a:t>che</a:t>
            </a:r>
            <a:r>
              <a:rPr lang="en-US" sz="2400" dirty="0"/>
              <a:t> </a:t>
            </a:r>
            <a:r>
              <a:rPr lang="en-US" sz="2400" dirty="0" err="1"/>
              <a:t>richiede</a:t>
            </a:r>
            <a:r>
              <a:rPr lang="en-US" sz="2400" dirty="0"/>
              <a:t> 2 </a:t>
            </a:r>
            <a:r>
              <a:rPr lang="en-US" sz="2400" dirty="0" err="1"/>
              <a:t>minuti</a:t>
            </a:r>
            <a:r>
              <a:rPr lang="en-US" sz="2400" dirty="0"/>
              <a:t> a </a:t>
            </a:r>
            <a:r>
              <a:rPr lang="en-US" sz="2400" dirty="0" err="1"/>
              <a:t>candidato</a:t>
            </a:r>
            <a:r>
              <a:rPr lang="en-US" sz="2400" dirty="0"/>
              <a:t> </a:t>
            </a:r>
            <a:r>
              <a:rPr lang="en-US" sz="2400" dirty="0" err="1"/>
              <a:t>normovedente</a:t>
            </a:r>
            <a:r>
              <a:rPr lang="en-US" sz="2400" dirty="0"/>
              <a:t> → 3,5 </a:t>
            </a:r>
            <a:r>
              <a:rPr lang="en-US" sz="2400" dirty="0" err="1"/>
              <a:t>minuti</a:t>
            </a:r>
            <a:r>
              <a:rPr lang="en-US" sz="2400" dirty="0"/>
              <a:t> con screen reader</a:t>
            </a:r>
            <a:endParaRPr lang="en-US" dirty="0"/>
          </a:p>
          <a:p>
            <a:pPr marL="285750" indent="-285750"/>
            <a:endParaRPr lang="en-US" sz="2400" dirty="0"/>
          </a:p>
          <a:p>
            <a:pPr marL="114300" indent="0">
              <a:buSzPts val="2800"/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119632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6">
          <a:extLst>
            <a:ext uri="{FF2B5EF4-FFF2-40B4-BE49-F238E27FC236}">
              <a16:creationId xmlns:a16="http://schemas.microsoft.com/office/drawing/2014/main" id="{CBD08253-1CFC-19E4-BA15-2B7BBC745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testo, schermata, diagramma, linea&#10;&#10;Il contenuto generato dall&amp;#39;IA potrebbe non essere corretto.">
            <a:extLst>
              <a:ext uri="{FF2B5EF4-FFF2-40B4-BE49-F238E27FC236}">
                <a16:creationId xmlns:a16="http://schemas.microsoft.com/office/drawing/2014/main" id="{1BD9612E-AE79-2C05-BE5F-3287DBB90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631633"/>
            <a:ext cx="8458200" cy="359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21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0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Google Shape;213;p22"/>
          <p:cNvSpPr txBox="1">
            <a:spLocks noGrp="1"/>
          </p:cNvSpPr>
          <p:nvPr>
            <p:ph type="title"/>
          </p:nvPr>
        </p:nvSpPr>
        <p:spPr>
          <a:xfrm>
            <a:off x="571350" y="418509"/>
            <a:ext cx="4000647" cy="1708242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Notazione matematica (1)</a:t>
            </a:r>
            <a:endParaRPr lang="en-US" sz="3500"/>
          </a:p>
        </p:txBody>
      </p:sp>
      <p:sp>
        <p:nvSpPr>
          <p:cNvPr id="214" name="Google Shape;214;p22"/>
          <p:cNvSpPr txBox="1">
            <a:spLocks noGrp="1"/>
          </p:cNvSpPr>
          <p:nvPr>
            <p:ph type="body" idx="1"/>
          </p:nvPr>
        </p:nvSpPr>
        <p:spPr>
          <a:xfrm>
            <a:off x="121257" y="2470244"/>
            <a:ext cx="5007433" cy="376983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Per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rendere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accessibili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quesiti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contenenti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espressioni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matematiche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/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dirty="0" err="1"/>
              <a:t>Usare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espressioni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matematiche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brevi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err="1"/>
              <a:t>Usare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liberamente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numeri con segno e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lettere</a:t>
            </a:r>
            <a:endParaRPr lang="en-US" sz="240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err="1"/>
              <a:t>Evitare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le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notazioni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che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non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possono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essere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descritte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sinteticamente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a parole (ad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esempio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matrici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frazioni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annidate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ecc</a:t>
            </a:r>
            <a:r>
              <a:rPr lang="en-US" sz="2400" dirty="0"/>
              <a:t>.)</a:t>
            </a:r>
            <a:endParaRPr lang="en-US" sz="2400"/>
          </a:p>
        </p:txBody>
      </p:sp>
      <p:pic>
        <p:nvPicPr>
          <p:cNvPr id="216" name="Picture 215" descr="Formule scritte su un lavagna">
            <a:extLst>
              <a:ext uri="{FF2B5EF4-FFF2-40B4-BE49-F238E27FC236}">
                <a16:creationId xmlns:a16="http://schemas.microsoft.com/office/drawing/2014/main" id="{7E2DE035-0C1D-662E-10A8-80C199A1E3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357" r="27769" b="4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6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Google Shape;219;p23"/>
          <p:cNvSpPr txBox="1"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Notazione </a:t>
            </a:r>
            <a:r>
              <a:rPr lang="en-US" sz="3500"/>
              <a:t>matematica</a:t>
            </a: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 (2)</a:t>
            </a:r>
            <a:endParaRPr lang="en-US" sz="3500"/>
          </a:p>
        </p:txBody>
      </p:sp>
      <p:sp>
        <p:nvSpPr>
          <p:cNvPr id="220" name="Google Shape;220;p23"/>
          <p:cNvSpPr txBox="1">
            <a:spLocks noGrp="1"/>
          </p:cNvSpPr>
          <p:nvPr>
            <p:ph type="body" idx="1"/>
          </p:nvPr>
        </p:nvSpPr>
        <p:spPr>
          <a:xfrm>
            <a:off x="-9033" y="2482088"/>
            <a:ext cx="4581030" cy="3757991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742950" lvl="1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Inserire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l’espressione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matematica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come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immagine</a:t>
            </a:r>
            <a:endParaRPr lang="en-US" sz="2400" dirty="0" err="1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Fornire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descrizione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verbale non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ambigua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dell’espressione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matematica</a:t>
            </a:r>
            <a:endParaRPr lang="en-US" sz="2400" dirty="0" err="1"/>
          </a:p>
        </p:txBody>
      </p:sp>
      <p:pic>
        <p:nvPicPr>
          <p:cNvPr id="222" name="Picture 221" descr="Formule scritte su un lavagna">
            <a:extLst>
              <a:ext uri="{FF2B5EF4-FFF2-40B4-BE49-F238E27FC236}">
                <a16:creationId xmlns:a16="http://schemas.microsoft.com/office/drawing/2014/main" id="{489FF514-71CD-4023-7B85-C066CF050F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357" r="27769" b="4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8">
          <a:extLst>
            <a:ext uri="{FF2B5EF4-FFF2-40B4-BE49-F238E27FC236}">
              <a16:creationId xmlns:a16="http://schemas.microsoft.com/office/drawing/2014/main" id="{EF7810A2-37F2-F0B8-9890-C9BEFAE26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1" name="Rectangle 23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testo, schermat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AC275D5A-2D28-595E-A2FF-A60F3C1C4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808" y="492734"/>
            <a:ext cx="6622227" cy="561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518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2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Google Shape;225;p24"/>
          <p:cNvSpPr txBox="1"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Notazioni chimiche</a:t>
            </a:r>
            <a:endParaRPr lang="en-US" sz="3500"/>
          </a:p>
        </p:txBody>
      </p:sp>
      <p:sp>
        <p:nvSpPr>
          <p:cNvPr id="226" name="Google Shape;226;p24"/>
          <p:cNvSpPr txBox="1">
            <a:spLocks noGrp="1"/>
          </p:cNvSpPr>
          <p:nvPr>
            <p:ph type="body" idx="1"/>
          </p:nvPr>
        </p:nvSpPr>
        <p:spPr>
          <a:xfrm>
            <a:off x="571350" y="2470244"/>
            <a:ext cx="4000647" cy="376983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Per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rendere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accessibili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quesiti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contenenti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notazioni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chimica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Inserire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le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formule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brute come testo 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aggiungere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descrizione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verbale</a:t>
            </a:r>
            <a:endParaRPr lang="en-US" sz="2400" dirty="0"/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dirty="0" err="1"/>
              <a:t>Inserire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le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formule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struttura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come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immagine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fornire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descrizione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verbale</a:t>
            </a:r>
            <a:endParaRPr lang="en-US" sz="2400" dirty="0"/>
          </a:p>
        </p:txBody>
      </p:sp>
      <p:pic>
        <p:nvPicPr>
          <p:cNvPr id="228" name="Picture 227" descr="Formule scritte su un lavagna">
            <a:extLst>
              <a:ext uri="{FF2B5EF4-FFF2-40B4-BE49-F238E27FC236}">
                <a16:creationId xmlns:a16="http://schemas.microsoft.com/office/drawing/2014/main" id="{10842ABD-D332-FA99-C0F5-C902B39040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357" r="27769" b="4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4">
          <a:extLst>
            <a:ext uri="{FF2B5EF4-FFF2-40B4-BE49-F238E27FC236}">
              <a16:creationId xmlns:a16="http://schemas.microsoft.com/office/drawing/2014/main" id="{E5F4604E-2DEB-445B-CB65-A5D05F154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7" name="Rectangle 23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testo, schermat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15ADC093-B940-5D2E-AAA6-2562C784F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828104"/>
            <a:ext cx="8458200" cy="520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326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F04C07-A195-EBFF-F43B-722750EEE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Raccomandazioni per discipline</a:t>
            </a:r>
          </a:p>
        </p:txBody>
      </p:sp>
      <p:pic>
        <p:nvPicPr>
          <p:cNvPr id="7" name="Graphic 6" descr="Segno di spunta">
            <a:extLst>
              <a:ext uri="{FF2B5EF4-FFF2-40B4-BE49-F238E27FC236}">
                <a16:creationId xmlns:a16="http://schemas.microsoft.com/office/drawing/2014/main" id="{2F20C3BE-4AA4-D051-B25C-AEFAD7B54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7175" y="390832"/>
            <a:ext cx="4519114" cy="451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992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3DAF3D-BF38-8F9E-30BB-F5CF7C52C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931" y="2023110"/>
            <a:ext cx="1852218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Medicina e </a:t>
            </a:r>
            <a:r>
              <a:rPr lang="en-US" sz="2200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chirurgia</a:t>
            </a:r>
            <a: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+ </a:t>
            </a:r>
            <a:r>
              <a:rPr lang="en-US" sz="2200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Odontoiatria</a:t>
            </a:r>
            <a:b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Arial"/>
              </a:rPr>
            </a:br>
            <a:b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Arial"/>
              </a:rPr>
            </a:br>
            <a: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Arial"/>
              </a:rPr>
              <a:t>(</a:t>
            </a:r>
            <a:r>
              <a:rPr lang="en-US" sz="2200" kern="1200" dirty="0">
                <a:solidFill>
                  <a:schemeClr val="tx1"/>
                </a:solidFill>
              </a:rPr>
              <a:t>TOLC-MED)</a:t>
            </a:r>
            <a:endParaRPr lang="en-US" sz="2200" kern="1200" dirty="0">
              <a:solidFill>
                <a:schemeClr val="tx1"/>
              </a:solidFill>
              <a:latin typeface="+mj-lt"/>
              <a:ea typeface="+mj-ea"/>
              <a:cs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361045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63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testo, schermat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3CE01453-C159-9458-5DE9-772D19B49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28" y="1260447"/>
            <a:ext cx="5706228" cy="440806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47951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9286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845BF0-C288-10B7-C62D-960FF2EC0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E79570-90A4-CB0B-2FAF-50DBF7384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931" y="2023110"/>
            <a:ext cx="1852218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700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Scuola</a:t>
            </a:r>
            <a:r>
              <a:rPr lang="en-US" sz="2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di Ingegneria</a:t>
            </a:r>
            <a:br>
              <a:rPr lang="en-US" sz="2700" kern="1200" dirty="0">
                <a:solidFill>
                  <a:schemeClr val="tx1"/>
                </a:solidFill>
                <a:latin typeface="+mj-lt"/>
                <a:ea typeface="+mj-ea"/>
                <a:cs typeface="Arial"/>
              </a:rPr>
            </a:br>
            <a:br>
              <a:rPr lang="en-US" sz="2700" kern="1200" dirty="0">
                <a:solidFill>
                  <a:schemeClr val="tx1"/>
                </a:solidFill>
                <a:latin typeface="+mj-lt"/>
                <a:ea typeface="+mj-ea"/>
                <a:cs typeface="Arial"/>
              </a:rPr>
            </a:br>
            <a:r>
              <a:rPr lang="en-US" sz="2700" kern="1200" dirty="0">
                <a:solidFill>
                  <a:schemeClr val="tx1"/>
                </a:solidFill>
                <a:latin typeface="+mj-lt"/>
                <a:ea typeface="+mj-ea"/>
                <a:cs typeface="Arial"/>
              </a:rPr>
              <a:t>(TOLC-I)</a:t>
            </a:r>
            <a:endParaRPr lang="it-IT">
              <a:solidFill>
                <a:schemeClr val="tx1"/>
              </a:solidFill>
              <a:ea typeface="+mj-ea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361045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63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testo, schermat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98316BC1-36CE-B896-5A68-36B950D8A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28" y="882410"/>
            <a:ext cx="5706228" cy="516413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47951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4337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3F2A45-A6B7-4824-DD0D-3945B57FB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5B2476-2C84-3334-C37C-456117FEC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7440" y="2046799"/>
            <a:ext cx="2479978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Scuola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di </a:t>
            </a:r>
            <a:r>
              <a:rPr lang="en-US" sz="2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Scienze</a:t>
            </a:r>
            <a:br>
              <a:rPr lang="en-US" sz="2800" kern="1200" dirty="0">
                <a:latin typeface="+mj-lt"/>
                <a:ea typeface="+mj-ea"/>
                <a:cs typeface="Arial"/>
              </a:rPr>
            </a:br>
            <a:br>
              <a:rPr lang="en-US" sz="2800" kern="1200" dirty="0">
                <a:latin typeface="+mj-lt"/>
                <a:ea typeface="+mj-ea"/>
                <a:cs typeface="Arial"/>
              </a:rPr>
            </a:b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Arial"/>
              </a:rPr>
              <a:t>(</a:t>
            </a:r>
            <a:r>
              <a:rPr lang="en-US" sz="2800" kern="1200" dirty="0">
                <a:solidFill>
                  <a:schemeClr val="tx1"/>
                </a:solidFill>
              </a:rPr>
              <a:t>TOLC-S/B/I)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Arial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361045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63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testo, schermat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FF0D430E-EEF5-6960-C775-1705D1797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28" y="1032199"/>
            <a:ext cx="5706228" cy="486455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47951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38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9">
          <a:extLst>
            <a:ext uri="{FF2B5EF4-FFF2-40B4-BE49-F238E27FC236}">
              <a16:creationId xmlns:a16="http://schemas.microsoft.com/office/drawing/2014/main" id="{251619EE-4CD6-53E8-BFD5-42792ABDA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Google Shape;90;p2">
            <a:extLst>
              <a:ext uri="{FF2B5EF4-FFF2-40B4-BE49-F238E27FC236}">
                <a16:creationId xmlns:a16="http://schemas.microsoft.com/office/drawing/2014/main" id="{E1234F33-660D-FD88-0DA8-1DAB04482F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r>
              <a:rPr lang="en-US" sz="3500"/>
              <a:t>Test – La prova è accessibile?</a:t>
            </a:r>
            <a:endParaRPr lang="it-IT" sz="3500"/>
          </a:p>
        </p:txBody>
      </p:sp>
      <p:sp>
        <p:nvSpPr>
          <p:cNvPr id="91" name="Google Shape;91;p2">
            <a:extLst>
              <a:ext uri="{FF2B5EF4-FFF2-40B4-BE49-F238E27FC236}">
                <a16:creationId xmlns:a16="http://schemas.microsoft.com/office/drawing/2014/main" id="{9FC5F0C3-D0F5-E90E-4EA6-E18F96829A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1548" y="2731355"/>
            <a:ext cx="4065562" cy="3613149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None/>
            </a:pPr>
            <a:r>
              <a:rPr lang="en-US" sz="2000" dirty="0"/>
              <a:t>✅ Test </a:t>
            </a:r>
            <a:r>
              <a:rPr lang="en-US" sz="2000" err="1"/>
              <a:t>immediati</a:t>
            </a:r>
            <a:r>
              <a:rPr lang="en-US" sz="2000" dirty="0"/>
              <a:t>:</a:t>
            </a:r>
            <a:endParaRPr lang="it-IT" sz="2000"/>
          </a:p>
          <a:p>
            <a:pPr>
              <a:buNone/>
            </a:pPr>
            <a:endParaRPr lang="en-US" sz="2000" dirty="0"/>
          </a:p>
          <a:p>
            <a:pPr>
              <a:buNone/>
            </a:pPr>
            <a:r>
              <a:rPr lang="en-US" sz="2000" dirty="0"/>
              <a:t>1. </a:t>
            </a:r>
            <a:r>
              <a:rPr lang="en-US" sz="2000" err="1"/>
              <a:t>Riuscite</a:t>
            </a:r>
            <a:r>
              <a:rPr lang="en-US" sz="2000" dirty="0"/>
              <a:t> a </a:t>
            </a:r>
            <a:r>
              <a:rPr lang="en-US" sz="2000" err="1"/>
              <a:t>leggere</a:t>
            </a:r>
            <a:r>
              <a:rPr lang="en-US" sz="2000" dirty="0"/>
              <a:t> </a:t>
            </a:r>
            <a:r>
              <a:rPr lang="en-US" sz="2000" err="1"/>
              <a:t>tutto</a:t>
            </a:r>
            <a:r>
              <a:rPr lang="en-US" sz="2000" dirty="0"/>
              <a:t> senza </a:t>
            </a:r>
            <a:r>
              <a:rPr lang="en-US" sz="2000" err="1"/>
              <a:t>colori</a:t>
            </a:r>
            <a:r>
              <a:rPr lang="en-US" sz="2000" dirty="0"/>
              <a:t>?</a:t>
            </a:r>
          </a:p>
          <a:p>
            <a:pPr>
              <a:buNone/>
            </a:pPr>
            <a:r>
              <a:rPr lang="en-US" sz="2000" dirty="0"/>
              <a:t>2. Le </a:t>
            </a:r>
            <a:r>
              <a:rPr lang="en-US" sz="2000" err="1"/>
              <a:t>immagini</a:t>
            </a:r>
            <a:r>
              <a:rPr lang="en-US" sz="2000" dirty="0"/>
              <a:t> </a:t>
            </a:r>
            <a:r>
              <a:rPr lang="en-US" sz="2000" err="1"/>
              <a:t>hanno</a:t>
            </a:r>
            <a:r>
              <a:rPr lang="en-US" sz="2000" dirty="0"/>
              <a:t> alternative </a:t>
            </a:r>
            <a:r>
              <a:rPr lang="en-US" sz="2000" err="1"/>
              <a:t>testuali</a:t>
            </a:r>
            <a:r>
              <a:rPr lang="en-US" sz="2000" dirty="0"/>
              <a:t>?</a:t>
            </a:r>
          </a:p>
          <a:p>
            <a:pPr>
              <a:buNone/>
            </a:pPr>
            <a:r>
              <a:rPr lang="en-US" sz="2000" dirty="0"/>
              <a:t>3. Ci </a:t>
            </a:r>
            <a:r>
              <a:rPr lang="en-US" sz="2000" err="1"/>
              <a:t>sono</a:t>
            </a:r>
            <a:r>
              <a:rPr lang="en-US" sz="2000" dirty="0"/>
              <a:t> </a:t>
            </a:r>
            <a:r>
              <a:rPr lang="en-US" sz="2000" err="1"/>
              <a:t>più</a:t>
            </a:r>
            <a:r>
              <a:rPr lang="en-US" sz="2000" dirty="0"/>
              <a:t> di 3 </a:t>
            </a:r>
            <a:r>
              <a:rPr lang="en-US" sz="2000" err="1"/>
              <a:t>spazi</a:t>
            </a:r>
            <a:r>
              <a:rPr lang="en-US" sz="2000" dirty="0"/>
              <a:t> </a:t>
            </a:r>
            <a:r>
              <a:rPr lang="en-US" sz="2000" err="1"/>
              <a:t>vuoti</a:t>
            </a:r>
            <a:r>
              <a:rPr lang="en-US" sz="2000" dirty="0"/>
              <a:t> per </a:t>
            </a:r>
            <a:r>
              <a:rPr lang="en-US" sz="2000" err="1"/>
              <a:t>quesito</a:t>
            </a:r>
            <a:r>
              <a:rPr lang="en-US" sz="2000" dirty="0"/>
              <a:t>?</a:t>
            </a:r>
          </a:p>
          <a:p>
            <a:pPr>
              <a:buNone/>
            </a:pPr>
            <a:r>
              <a:rPr lang="en-US" sz="2000" dirty="0"/>
              <a:t>4. Font </a:t>
            </a:r>
            <a:r>
              <a:rPr lang="en-US" sz="2000" err="1"/>
              <a:t>utilizzato</a:t>
            </a:r>
            <a:r>
              <a:rPr lang="en-US" sz="2000" dirty="0"/>
              <a:t>: Arial/Verdana min 18pt?</a:t>
            </a:r>
          </a:p>
          <a:p>
            <a:pPr>
              <a:buNone/>
            </a:pPr>
            <a:endParaRPr lang="en-US" sz="2000" dirty="0"/>
          </a:p>
          <a:p>
            <a:pPr>
              <a:buNone/>
            </a:pPr>
            <a:r>
              <a:rPr lang="en-US" sz="2000" dirty="0" err="1"/>
              <a:t>Vediamo</a:t>
            </a:r>
            <a:r>
              <a:rPr lang="en-US" sz="2000" dirty="0"/>
              <a:t> un po' di </a:t>
            </a:r>
            <a:r>
              <a:rPr lang="en-US" sz="2000" dirty="0" err="1"/>
              <a:t>esempi</a:t>
            </a:r>
            <a:r>
              <a:rPr lang="en-US" sz="2000" dirty="0"/>
              <a:t>...</a:t>
            </a:r>
          </a:p>
        </p:txBody>
      </p:sp>
      <p:pic>
        <p:nvPicPr>
          <p:cNvPr id="105" name="Picture 104" descr="Matita e foglio delle risposte">
            <a:extLst>
              <a:ext uri="{FF2B5EF4-FFF2-40B4-BE49-F238E27FC236}">
                <a16:creationId xmlns:a16="http://schemas.microsoft.com/office/drawing/2014/main" id="{9AB4C45D-C478-3239-04F1-0254163232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198" r="-1" b="-1"/>
          <a:stretch>
            <a:fillRect/>
          </a:stretch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846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1EE40E-E1E4-9FB3-BBFD-6E89C0DF8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16715-DB8D-4A18-B727-582F00B38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931" y="2023110"/>
            <a:ext cx="1852218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Economia e </a:t>
            </a:r>
            <a:r>
              <a:rPr lang="en-US" sz="2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Scienze</a:t>
            </a:r>
            <a:r>
              <a:rPr lang="en-US" sz="2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Politiche</a:t>
            </a:r>
            <a:br>
              <a:rPr lang="en-US" sz="2700" kern="1200" dirty="0">
                <a:solidFill>
                  <a:schemeClr val="tx1"/>
                </a:solidFill>
                <a:latin typeface="+mj-lt"/>
                <a:ea typeface="+mj-ea"/>
                <a:cs typeface="Arial"/>
              </a:rPr>
            </a:br>
            <a:br>
              <a:rPr lang="en-US" sz="2700" kern="1200" dirty="0">
                <a:solidFill>
                  <a:schemeClr val="tx1"/>
                </a:solidFill>
                <a:latin typeface="+mj-lt"/>
                <a:ea typeface="+mj-ea"/>
                <a:cs typeface="Arial"/>
              </a:rPr>
            </a:br>
            <a:r>
              <a:rPr lang="en-US" sz="2700" kern="1200" dirty="0">
                <a:solidFill>
                  <a:schemeClr val="tx1"/>
                </a:solidFill>
              </a:rPr>
              <a:t>(TOLC-E)</a:t>
            </a:r>
            <a:endParaRPr lang="en-US" sz="2700" kern="1200" dirty="0">
              <a:solidFill>
                <a:schemeClr val="tx1"/>
              </a:solidFill>
              <a:latin typeface="+mj-lt"/>
              <a:ea typeface="+mj-ea"/>
              <a:cs typeface="Arial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361045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63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testo, schermat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D479EF29-02AC-78E8-CEC5-E1BE3B606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28" y="1124925"/>
            <a:ext cx="5706228" cy="467910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47951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2624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1B8C21-F0B2-5219-D5D9-197333AEC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2D6AE-0941-37FB-DC92-3F283BCC6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931" y="2023110"/>
            <a:ext cx="1852218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400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Psicologia</a:t>
            </a:r>
            <a:br>
              <a:rPr lang="en-US" sz="2400" kern="1200" dirty="0">
                <a:latin typeface="+mj-lt"/>
                <a:ea typeface="+mj-ea"/>
                <a:cs typeface="Arial"/>
              </a:rPr>
            </a:br>
            <a:br>
              <a:rPr lang="en-US" sz="2400" kern="1200" dirty="0">
                <a:latin typeface="+mj-lt"/>
                <a:ea typeface="+mj-ea"/>
                <a:cs typeface="Arial"/>
              </a:rPr>
            </a:br>
            <a:r>
              <a:rPr lang="en-US" sz="2400" kern="1200">
                <a:solidFill>
                  <a:schemeClr val="tx1"/>
                </a:solidFill>
                <a:latin typeface="+mj-lt"/>
                <a:ea typeface="+mj-ea"/>
                <a:cs typeface="Arial"/>
              </a:rPr>
              <a:t>(TOLC-PSI)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361045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63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testo, schermat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76A55075-F6C9-4B14-A727-3C6BE5151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28" y="1132057"/>
            <a:ext cx="5706228" cy="466484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47951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4194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DDAA09-625C-8E75-271E-3EBE7DF04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B14D06-82C6-D151-3D4F-8968F2A06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6662" y="2046799"/>
            <a:ext cx="2254933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Scienze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Umane</a:t>
            </a:r>
            <a:br>
              <a:rPr lang="en-US" sz="2800" kern="1200" dirty="0">
                <a:latin typeface="+mj-lt"/>
                <a:ea typeface="+mj-ea"/>
                <a:cs typeface="Arial"/>
              </a:rPr>
            </a:br>
            <a:br>
              <a:rPr lang="en-US" sz="2800" kern="1200" dirty="0">
                <a:latin typeface="+mj-lt"/>
                <a:ea typeface="+mj-ea"/>
                <a:cs typeface="Arial"/>
              </a:rPr>
            </a:br>
            <a:r>
              <a:rPr lang="en-US" sz="2800" kern="1200" dirty="0">
                <a:solidFill>
                  <a:schemeClr val="tx1"/>
                </a:solidFill>
                <a:latin typeface="Arial"/>
                <a:ea typeface="+mj-ea"/>
                <a:cs typeface="Arial"/>
              </a:rPr>
              <a:t>(TOLC-SU)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361045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63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testo, schermat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E13EADC5-EB95-D6EC-2113-EA3DD6A72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28" y="1003667"/>
            <a:ext cx="5706228" cy="492162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47951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0635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D0FFC2-B82D-5B3D-30D8-103557686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034FE8-7286-F711-34F0-20134F64E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931" y="2023110"/>
            <a:ext cx="1852218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Scienze Motorie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361045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63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testo, schermat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FE468237-F80A-53B4-9D71-1DD32AB52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28" y="1060730"/>
            <a:ext cx="5706228" cy="480749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47951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527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C26044-6378-CC9E-821C-5621765AE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F43CEE-C86E-D3A7-D89C-C771B04DD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2485" y="2011265"/>
            <a:ext cx="2183865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Agraria</a:t>
            </a:r>
            <a:r>
              <a:rPr lang="en-US" sz="2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2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Veterinaria</a:t>
            </a:r>
            <a:br>
              <a:rPr lang="en-US" sz="2700" kern="1200" dirty="0">
                <a:solidFill>
                  <a:schemeClr val="tx1"/>
                </a:solidFill>
                <a:latin typeface="+mj-lt"/>
                <a:ea typeface="+mj-ea"/>
                <a:cs typeface="Arial"/>
              </a:rPr>
            </a:br>
            <a:br>
              <a:rPr lang="en-US" sz="2700" kern="1200" dirty="0">
                <a:solidFill>
                  <a:schemeClr val="tx1"/>
                </a:solidFill>
                <a:latin typeface="+mj-lt"/>
                <a:ea typeface="+mj-ea"/>
                <a:cs typeface="Arial"/>
              </a:rPr>
            </a:br>
            <a:r>
              <a:rPr lang="en-US" sz="2700" kern="1200" dirty="0">
                <a:solidFill>
                  <a:schemeClr val="tx1"/>
                </a:solidFill>
                <a:latin typeface="Arial"/>
                <a:ea typeface="+mj-ea"/>
                <a:cs typeface="Arial"/>
              </a:rPr>
              <a:t>(TOLC-AV)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361045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63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testo, schermat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97D76A70-BC2F-F7DB-FA17-AECDF807E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96" y="858525"/>
            <a:ext cx="5500692" cy="521190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47951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62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"/>
          <p:cNvSpPr txBox="1"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r>
              <a:rPr lang="en-US" sz="3850" dirty="0" err="1"/>
              <a:t>Ringraziamenti</a:t>
            </a:r>
            <a:r>
              <a:rPr lang="en-US" sz="3850" dirty="0"/>
              <a:t> e </a:t>
            </a:r>
            <a:r>
              <a:rPr lang="en-US" sz="3850" dirty="0" err="1"/>
              <a:t>contatti</a:t>
            </a:r>
          </a:p>
        </p:txBody>
      </p:sp>
      <p:sp>
        <p:nvSpPr>
          <p:cNvPr id="261" name="Google Shape;261;p30"/>
          <p:cNvSpPr txBox="1">
            <a:spLocks noGrp="1"/>
          </p:cNvSpPr>
          <p:nvPr>
            <p:ph type="body" idx="1"/>
          </p:nvPr>
        </p:nvSpPr>
        <p:spPr>
          <a:xfrm>
            <a:off x="271939" y="1683093"/>
            <a:ext cx="5850494" cy="433307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 fontScale="92500" lnSpcReduction="10000"/>
          </a:bodyPr>
          <a:lstStyle/>
          <a:p>
            <a:pPr marL="114300" indent="0">
              <a:buNone/>
            </a:pPr>
            <a:br>
              <a:rPr lang="en-US" sz="2100" dirty="0"/>
            </a:br>
            <a:r>
              <a:rPr lang="en-US" sz="2100" dirty="0"/>
              <a:t> 📧</a:t>
            </a:r>
            <a:r>
              <a:rPr lang="en-US" sz="21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10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gabriel.rovesti@studenti.unipd.it</a:t>
            </a:r>
            <a:r>
              <a:rPr lang="en-US" sz="2100" dirty="0"/>
              <a:t> - </a:t>
            </a:r>
            <a:r>
              <a:rPr lang="en-US" sz="2100" err="1"/>
              <a:t>Consulenza</a:t>
            </a:r>
            <a:r>
              <a:rPr lang="en-US" sz="2100" dirty="0"/>
              <a:t> </a:t>
            </a:r>
            <a:r>
              <a:rPr lang="en-US" sz="2100" err="1"/>
              <a:t>accessibilità</a:t>
            </a:r>
            <a:br>
              <a:rPr lang="en-US" sz="2100" dirty="0"/>
            </a:br>
            <a:r>
              <a:rPr lang="en-US" sz="2100" dirty="0"/>
              <a:t> 📅 </a:t>
            </a:r>
            <a:r>
              <a:rPr lang="en-US" sz="2100" b="1" err="1"/>
              <a:t>Disponibilità</a:t>
            </a:r>
            <a:r>
              <a:rPr lang="en-US" sz="2100" b="1" dirty="0"/>
              <a:t>:</a:t>
            </a:r>
            <a:r>
              <a:rPr lang="en-US" sz="2100" dirty="0"/>
              <a:t> Giugno-Settembre 2025 (slots </a:t>
            </a:r>
            <a:r>
              <a:rPr lang="en-US" sz="2100" err="1"/>
              <a:t>pomeridiani</a:t>
            </a:r>
            <a:r>
              <a:rPr lang="en-US" sz="2100" dirty="0"/>
              <a:t>)</a:t>
            </a:r>
            <a:br>
              <a:rPr lang="en-US" sz="2100" dirty="0"/>
            </a:br>
            <a:r>
              <a:rPr lang="en-US" sz="2100" dirty="0"/>
              <a:t> 🔗 </a:t>
            </a:r>
            <a:r>
              <a:rPr lang="en-US" sz="2100" b="1" dirty="0"/>
              <a:t>Materiali:</a:t>
            </a:r>
            <a:r>
              <a:rPr lang="en-US" sz="2100"/>
              <a:t> Drive UNIPD template + </a:t>
            </a:r>
            <a:r>
              <a:rPr lang="en-US" sz="2100" err="1"/>
              <a:t>esempi</a:t>
            </a:r>
            <a:r>
              <a:rPr lang="en-US" sz="2100" dirty="0"/>
              <a:t> </a:t>
            </a:r>
            <a:r>
              <a:rPr lang="en-US" sz="2100" err="1"/>
              <a:t>disciplina-specifici</a:t>
            </a:r>
            <a:endParaRPr lang="en-US"/>
          </a:p>
          <a:p>
            <a:pPr marL="0" indent="0">
              <a:lnSpc>
                <a:spcPct val="90000"/>
              </a:lnSpc>
              <a:spcBef>
                <a:spcPts val="0"/>
              </a:spcBef>
              <a:buSzPts val="3200"/>
              <a:buNone/>
            </a:pPr>
            <a:endParaRPr lang="en-US" sz="2100" dirty="0"/>
          </a:p>
          <a:p>
            <a:pPr marL="0" indent="0">
              <a:lnSpc>
                <a:spcPct val="90000"/>
              </a:lnSpc>
              <a:spcBef>
                <a:spcPts val="640"/>
              </a:spcBef>
              <a:buSzPts val="3200"/>
              <a:buNone/>
            </a:pPr>
            <a:endParaRPr lang="en-US" sz="2100"/>
          </a:p>
          <a:p>
            <a:pPr marL="0" indent="0">
              <a:lnSpc>
                <a:spcPct val="90000"/>
              </a:lnSpc>
              <a:spcBef>
                <a:spcPts val="640"/>
              </a:spcBef>
              <a:buSzPts val="3200"/>
              <a:buNone/>
            </a:pPr>
            <a:r>
              <a:rPr lang="en-US" sz="2100" dirty="0"/>
              <a:t>Date per </a:t>
            </a:r>
            <a:r>
              <a:rPr lang="en-US" sz="2100" dirty="0" err="1"/>
              <a:t>consulenze</a:t>
            </a:r>
            <a:r>
              <a:rPr lang="en-US" sz="2100" dirty="0"/>
              <a:t> </a:t>
            </a:r>
            <a:r>
              <a:rPr lang="en-US" sz="2100" dirty="0" err="1"/>
              <a:t>personalizzate</a:t>
            </a:r>
            <a:r>
              <a:rPr lang="en-US" sz="2100" dirty="0"/>
              <a:t> (ore 14-18):</a:t>
            </a:r>
          </a:p>
          <a:p>
            <a:pPr indent="-457200">
              <a:lnSpc>
                <a:spcPct val="90000"/>
              </a:lnSpc>
              <a:spcBef>
                <a:spcPts val="640"/>
              </a:spcBef>
              <a:buSzPts val="3200"/>
            </a:pPr>
            <a:r>
              <a:rPr lang="en-US" sz="2100" dirty="0">
                <a:highlight>
                  <a:srgbClr val="FFFFFF"/>
                </a:highlight>
              </a:rPr>
              <a:t>Giugno: 24 – 27</a:t>
            </a:r>
            <a:endParaRPr lang="en-US" sz="2100" dirty="0"/>
          </a:p>
          <a:p>
            <a:pPr indent="-457200">
              <a:lnSpc>
                <a:spcPct val="90000"/>
              </a:lnSpc>
              <a:spcBef>
                <a:spcPts val="640"/>
              </a:spcBef>
              <a:buSzPts val="3200"/>
            </a:pPr>
            <a:r>
              <a:rPr lang="en-US" sz="2100" err="1">
                <a:highlight>
                  <a:srgbClr val="FFFFFF"/>
                </a:highlight>
              </a:rPr>
              <a:t>Luglio</a:t>
            </a:r>
            <a:r>
              <a:rPr lang="en-US" sz="2100" dirty="0">
                <a:highlight>
                  <a:srgbClr val="FFFFFF"/>
                </a:highlight>
              </a:rPr>
              <a:t>: 1 - 3 - 4 - 7 - 8 - 10 - 14 - 15 - 17 - 18 - 21 – 22</a:t>
            </a:r>
            <a:endParaRPr lang="en-US" sz="2100" dirty="0"/>
          </a:p>
          <a:p>
            <a:pPr lvl="0" indent="-45720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3200"/>
            </a:pPr>
            <a:r>
              <a:rPr lang="en-US" sz="2100" dirty="0">
                <a:highlight>
                  <a:srgbClr val="FFFFFF"/>
                </a:highlight>
              </a:rPr>
              <a:t>Settembre: 2 - 4 - 5 - 8 - 9 - 11 - 12 - 15 - 16 - 18 - 19 - 22</a:t>
            </a:r>
            <a:endParaRPr lang="en-US" sz="2100" dirty="0"/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sz="2100"/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65" name="Graphic 264" descr="Busta">
            <a:extLst>
              <a:ext uri="{FF2B5EF4-FFF2-40B4-BE49-F238E27FC236}">
                <a16:creationId xmlns:a16="http://schemas.microsoft.com/office/drawing/2014/main" id="{752446AE-0AFD-6C03-A753-E4BD172C8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850">
                <a:latin typeface="Calibri"/>
                <a:ea typeface="Calibri"/>
                <a:cs typeface="Calibri"/>
                <a:sym typeface="Calibri"/>
              </a:rPr>
              <a:t>Disabilità visive</a:t>
            </a:r>
            <a:endParaRPr lang="it-IT" sz="3850"/>
          </a:p>
        </p:txBody>
      </p:sp>
      <p:sp>
        <p:nvSpPr>
          <p:cNvPr id="97" name="Google Shape;97;p3"/>
          <p:cNvSpPr txBox="1">
            <a:spLocks noGrp="1"/>
          </p:cNvSpPr>
          <p:nvPr>
            <p:ph type="body" idx="1"/>
          </p:nvPr>
        </p:nvSpPr>
        <p:spPr>
          <a:xfrm>
            <a:off x="852321" y="2227943"/>
            <a:ext cx="5033221" cy="378822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indent="0">
              <a:spcBef>
                <a:spcPts val="0"/>
              </a:spcBef>
              <a:buSzPts val="3200"/>
              <a:buNone/>
            </a:pPr>
            <a:r>
              <a:rPr lang="en-US" sz="2100" dirty="0" err="1"/>
              <a:t>Includono</a:t>
            </a:r>
            <a:r>
              <a:rPr lang="en-US" sz="2100" dirty="0"/>
              <a:t>:</a:t>
            </a:r>
            <a:endParaRPr lang="it-IT" sz="2100" dirty="0"/>
          </a:p>
          <a:p>
            <a:pPr marL="914400">
              <a:buSzPts val="2800"/>
            </a:pPr>
            <a:r>
              <a:rPr lang="en-US" sz="2100" err="1"/>
              <a:t>Cecità</a:t>
            </a:r>
            <a:r>
              <a:rPr lang="en-US" sz="2100"/>
              <a:t> </a:t>
            </a:r>
            <a:r>
              <a:rPr lang="en-US" sz="2100" err="1">
                <a:latin typeface="Calibri"/>
                <a:ea typeface="Calibri"/>
                <a:cs typeface="Calibri"/>
                <a:sym typeface="Calibri"/>
              </a:rPr>
              <a:t>totale</a:t>
            </a:r>
            <a:r>
              <a:rPr lang="en-US" sz="2100"/>
              <a:t>/</a:t>
            </a:r>
            <a:r>
              <a:rPr lang="en-US" sz="2100" err="1"/>
              <a:t>parziale</a:t>
            </a:r>
            <a:r>
              <a:rPr lang="en-US" sz="2100"/>
              <a:t> → </a:t>
            </a:r>
            <a:r>
              <a:rPr lang="en-US" sz="2100" err="1"/>
              <a:t>usano</a:t>
            </a:r>
            <a:r>
              <a:rPr lang="en-US" sz="2100"/>
              <a:t> screen reader + </a:t>
            </a:r>
            <a:r>
              <a:rPr lang="en-US" sz="2100" err="1"/>
              <a:t>sintesi</a:t>
            </a:r>
            <a:r>
              <a:rPr lang="en-US" sz="2100"/>
              <a:t> </a:t>
            </a:r>
            <a:r>
              <a:rPr lang="en-US" sz="2100" err="1"/>
              <a:t>vocale</a:t>
            </a:r>
            <a:endParaRPr lang="it-IT" sz="2100" err="1"/>
          </a:p>
          <a:p>
            <a:pPr lvl="1">
              <a:buSzPts val="2800"/>
              <a:buChar char="•"/>
            </a:pPr>
            <a:r>
              <a:rPr lang="en-US" sz="2100" err="1"/>
              <a:t>Ipovisione</a:t>
            </a:r>
            <a:r>
              <a:rPr lang="en-US" sz="2100" dirty="0"/>
              <a:t> (</a:t>
            </a:r>
            <a:r>
              <a:rPr lang="en-US" sz="2100" err="1">
                <a:latin typeface="Calibri"/>
                <a:ea typeface="Calibri"/>
                <a:cs typeface="Calibri"/>
                <a:sym typeface="Calibri"/>
              </a:rPr>
              <a:t>lieve</a:t>
            </a:r>
            <a:r>
              <a:rPr lang="en-US" sz="2100" dirty="0"/>
              <a:t>/</a:t>
            </a:r>
            <a:r>
              <a:rPr lang="en-US" sz="2100" dirty="0">
                <a:latin typeface="Calibri"/>
                <a:ea typeface="Calibri"/>
                <a:cs typeface="Calibri"/>
                <a:sym typeface="Calibri"/>
              </a:rPr>
              <a:t>media</a:t>
            </a:r>
            <a:r>
              <a:rPr lang="en-US" sz="2100" dirty="0"/>
              <a:t>/grave) → </a:t>
            </a:r>
            <a:r>
              <a:rPr lang="en-US" sz="2100" err="1"/>
              <a:t>necessitano</a:t>
            </a:r>
            <a:r>
              <a:rPr lang="en-US" sz="2100" dirty="0"/>
              <a:t> alto </a:t>
            </a:r>
            <a:r>
              <a:rPr lang="en-US" sz="2100" err="1"/>
              <a:t>contrasto</a:t>
            </a:r>
            <a:r>
              <a:rPr lang="en-US" sz="21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100" dirty="0"/>
              <a:t>font </a:t>
            </a:r>
            <a:r>
              <a:rPr lang="en-US" sz="2100" err="1"/>
              <a:t>grandi</a:t>
            </a:r>
            <a:endParaRPr lang="en-US" sz="2100"/>
          </a:p>
          <a:p>
            <a:pPr marL="571500" lvl="1" indent="0">
              <a:buSzPts val="2800"/>
              <a:buNone/>
            </a:pPr>
            <a:endParaRPr lang="en-US" sz="2100" dirty="0"/>
          </a:p>
          <a:p>
            <a:pPr marL="742950" lvl="1" indent="-285750">
              <a:spcBef>
                <a:spcPts val="560"/>
              </a:spcBef>
              <a:buSzPts val="2800"/>
            </a:pPr>
            <a:endParaRPr lang="en-US" sz="21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33" name="Graphic 132" descr="Braille">
            <a:extLst>
              <a:ext uri="{FF2B5EF4-FFF2-40B4-BE49-F238E27FC236}">
                <a16:creationId xmlns:a16="http://schemas.microsoft.com/office/drawing/2014/main" id="{97BD48B1-884D-0796-E9E2-E1E63207A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Rectangle 108">
            <a:extLst>
              <a:ext uri="{FF2B5EF4-FFF2-40B4-BE49-F238E27FC236}">
                <a16:creationId xmlns:a16="http://schemas.microsoft.com/office/drawing/2014/main" id="{0C0CCF94-9536-4A63-8FF2-E37827C92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reeform: Shape 110">
            <a:extLst>
              <a:ext uri="{FF2B5EF4-FFF2-40B4-BE49-F238E27FC236}">
                <a16:creationId xmlns:a16="http://schemas.microsoft.com/office/drawing/2014/main" id="{C970655A-F4C2-4D7E-BAB6-D3BFC5CA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8174"/>
            <a:ext cx="9144000" cy="4939827"/>
          </a:xfrm>
          <a:custGeom>
            <a:avLst/>
            <a:gdLst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499101 w 12192000"/>
              <a:gd name="connsiteY144" fmla="*/ 232983 h 4939827"/>
              <a:gd name="connsiteX145" fmla="*/ 4558432 w 12192000"/>
              <a:gd name="connsiteY145" fmla="*/ 269194 h 4939827"/>
              <a:gd name="connsiteX146" fmla="*/ 4635061 w 12192000"/>
              <a:gd name="connsiteY146" fmla="*/ 280682 h 4939827"/>
              <a:gd name="connsiteX147" fmla="*/ 4680829 w 12192000"/>
              <a:gd name="connsiteY147" fmla="*/ 287953 h 4939827"/>
              <a:gd name="connsiteX148" fmla="*/ 4807427 w 12192000"/>
              <a:gd name="connsiteY148" fmla="*/ 276835 h 4939827"/>
              <a:gd name="connsiteX149" fmla="*/ 5028933 w 12192000"/>
              <a:gd name="connsiteY149" fmla="*/ 183887 h 4939827"/>
              <a:gd name="connsiteX150" fmla="*/ 5093642 w 12192000"/>
              <a:gd name="connsiteY150" fmla="*/ 177214 h 4939827"/>
              <a:gd name="connsiteX151" fmla="*/ 5102642 w 12192000"/>
              <a:gd name="connsiteY151" fmla="*/ 186816 h 4939827"/>
              <a:gd name="connsiteX152" fmla="*/ 5193590 w 12192000"/>
              <a:gd name="connsiteY152" fmla="*/ 136361 h 4939827"/>
              <a:gd name="connsiteX153" fmla="*/ 5323922 w 12192000"/>
              <a:gd name="connsiteY153" fmla="*/ 146332 h 4939827"/>
              <a:gd name="connsiteX154" fmla="*/ 5421860 w 12192000"/>
              <a:gd name="connsiteY154" fmla="*/ 167298 h 4939827"/>
              <a:gd name="connsiteX155" fmla="*/ 5476948 w 12192000"/>
              <a:gd name="connsiteY155" fmla="*/ 173249 h 4939827"/>
              <a:gd name="connsiteX156" fmla="*/ 5516842 w 12192000"/>
              <a:gd name="connsiteY156" fmla="*/ 184018 h 4939827"/>
              <a:gd name="connsiteX157" fmla="*/ 5619415 w 12192000"/>
              <a:gd name="connsiteY157" fmla="*/ 176781 h 4939827"/>
              <a:gd name="connsiteX158" fmla="*/ 5789867 w 12192000"/>
              <a:gd name="connsiteY158" fmla="*/ 150304 h 4939827"/>
              <a:gd name="connsiteX159" fmla="*/ 5825953 w 12192000"/>
              <a:gd name="connsiteY159" fmla="*/ 147907 h 4939827"/>
              <a:gd name="connsiteX160" fmla="*/ 5856168 w 12192000"/>
              <a:gd name="connsiteY160" fmla="*/ 158719 h 4939827"/>
              <a:gd name="connsiteX161" fmla="*/ 5862476 w 12192000"/>
              <a:gd name="connsiteY161" fmla="*/ 172447 h 4939827"/>
              <a:gd name="connsiteX162" fmla="*/ 5882195 w 12192000"/>
              <a:gd name="connsiteY162" fmla="*/ 173195 h 4939827"/>
              <a:gd name="connsiteX163" fmla="*/ 5887271 w 12192000"/>
              <a:gd name="connsiteY163" fmla="*/ 176084 h 4939827"/>
              <a:gd name="connsiteX164" fmla="*/ 5916552 w 12192000"/>
              <a:gd name="connsiteY164" fmla="*/ 189955 h 4939827"/>
              <a:gd name="connsiteX165" fmla="*/ 5983240 w 12192000"/>
              <a:gd name="connsiteY165" fmla="*/ 152755 h 4939827"/>
              <a:gd name="connsiteX166" fmla="*/ 6061852 w 12192000"/>
              <a:gd name="connsiteY166" fmla="*/ 161953 h 4939827"/>
              <a:gd name="connsiteX167" fmla="*/ 6408386 w 12192000"/>
              <a:gd name="connsiteY167" fmla="*/ 157590 h 4939827"/>
              <a:gd name="connsiteX168" fmla="*/ 6531386 w 12192000"/>
              <a:gd name="connsiteY168" fmla="*/ 156103 h 4939827"/>
              <a:gd name="connsiteX169" fmla="*/ 6721509 w 12192000"/>
              <a:gd name="connsiteY169" fmla="*/ 54829 h 4939827"/>
              <a:gd name="connsiteX170" fmla="*/ 6947884 w 12192000"/>
              <a:gd name="connsiteY170" fmla="*/ 47587 h 4939827"/>
              <a:gd name="connsiteX171" fmla="*/ 6965101 w 12192000"/>
              <a:gd name="connsiteY171" fmla="*/ 25718 h 4939827"/>
              <a:gd name="connsiteX172" fmla="*/ 6986370 w 12192000"/>
              <a:gd name="connsiteY172" fmla="*/ 12659 h 4939827"/>
              <a:gd name="connsiteX173" fmla="*/ 6989536 w 12192000"/>
              <a:gd name="connsiteY173" fmla="*/ 14528 h 4939827"/>
              <a:gd name="connsiteX174" fmla="*/ 7015933 w 12192000"/>
              <a:gd name="connsiteY174" fmla="*/ 9653 h 4939827"/>
              <a:gd name="connsiteX175" fmla="*/ 7020592 w 12192000"/>
              <a:gd name="connsiteY175" fmla="*/ 1651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558432 w 12192000"/>
              <a:gd name="connsiteY144" fmla="*/ 269194 h 4939827"/>
              <a:gd name="connsiteX145" fmla="*/ 4635061 w 12192000"/>
              <a:gd name="connsiteY145" fmla="*/ 280682 h 4939827"/>
              <a:gd name="connsiteX146" fmla="*/ 4680829 w 12192000"/>
              <a:gd name="connsiteY146" fmla="*/ 287953 h 4939827"/>
              <a:gd name="connsiteX147" fmla="*/ 4807427 w 12192000"/>
              <a:gd name="connsiteY147" fmla="*/ 276835 h 4939827"/>
              <a:gd name="connsiteX148" fmla="*/ 5028933 w 12192000"/>
              <a:gd name="connsiteY148" fmla="*/ 183887 h 4939827"/>
              <a:gd name="connsiteX149" fmla="*/ 5093642 w 12192000"/>
              <a:gd name="connsiteY149" fmla="*/ 177214 h 4939827"/>
              <a:gd name="connsiteX150" fmla="*/ 5102642 w 12192000"/>
              <a:gd name="connsiteY150" fmla="*/ 186816 h 4939827"/>
              <a:gd name="connsiteX151" fmla="*/ 5193590 w 12192000"/>
              <a:gd name="connsiteY151" fmla="*/ 136361 h 4939827"/>
              <a:gd name="connsiteX152" fmla="*/ 5323922 w 12192000"/>
              <a:gd name="connsiteY152" fmla="*/ 146332 h 4939827"/>
              <a:gd name="connsiteX153" fmla="*/ 5421860 w 12192000"/>
              <a:gd name="connsiteY153" fmla="*/ 167298 h 4939827"/>
              <a:gd name="connsiteX154" fmla="*/ 5476948 w 12192000"/>
              <a:gd name="connsiteY154" fmla="*/ 173249 h 4939827"/>
              <a:gd name="connsiteX155" fmla="*/ 5516842 w 12192000"/>
              <a:gd name="connsiteY155" fmla="*/ 184018 h 4939827"/>
              <a:gd name="connsiteX156" fmla="*/ 5619415 w 12192000"/>
              <a:gd name="connsiteY156" fmla="*/ 176781 h 4939827"/>
              <a:gd name="connsiteX157" fmla="*/ 5789867 w 12192000"/>
              <a:gd name="connsiteY157" fmla="*/ 150304 h 4939827"/>
              <a:gd name="connsiteX158" fmla="*/ 5825953 w 12192000"/>
              <a:gd name="connsiteY158" fmla="*/ 147907 h 4939827"/>
              <a:gd name="connsiteX159" fmla="*/ 5856168 w 12192000"/>
              <a:gd name="connsiteY159" fmla="*/ 158719 h 4939827"/>
              <a:gd name="connsiteX160" fmla="*/ 5862476 w 12192000"/>
              <a:gd name="connsiteY160" fmla="*/ 172447 h 4939827"/>
              <a:gd name="connsiteX161" fmla="*/ 5882195 w 12192000"/>
              <a:gd name="connsiteY161" fmla="*/ 173195 h 4939827"/>
              <a:gd name="connsiteX162" fmla="*/ 5887271 w 12192000"/>
              <a:gd name="connsiteY162" fmla="*/ 176084 h 4939827"/>
              <a:gd name="connsiteX163" fmla="*/ 5916552 w 12192000"/>
              <a:gd name="connsiteY163" fmla="*/ 189955 h 4939827"/>
              <a:gd name="connsiteX164" fmla="*/ 5983240 w 12192000"/>
              <a:gd name="connsiteY164" fmla="*/ 152755 h 4939827"/>
              <a:gd name="connsiteX165" fmla="*/ 6061852 w 12192000"/>
              <a:gd name="connsiteY165" fmla="*/ 161953 h 4939827"/>
              <a:gd name="connsiteX166" fmla="*/ 6408386 w 12192000"/>
              <a:gd name="connsiteY166" fmla="*/ 157590 h 4939827"/>
              <a:gd name="connsiteX167" fmla="*/ 6531386 w 12192000"/>
              <a:gd name="connsiteY167" fmla="*/ 156103 h 4939827"/>
              <a:gd name="connsiteX168" fmla="*/ 6721509 w 12192000"/>
              <a:gd name="connsiteY168" fmla="*/ 54829 h 4939827"/>
              <a:gd name="connsiteX169" fmla="*/ 6947884 w 12192000"/>
              <a:gd name="connsiteY169" fmla="*/ 47587 h 4939827"/>
              <a:gd name="connsiteX170" fmla="*/ 6965101 w 12192000"/>
              <a:gd name="connsiteY170" fmla="*/ 25718 h 4939827"/>
              <a:gd name="connsiteX171" fmla="*/ 6986370 w 12192000"/>
              <a:gd name="connsiteY171" fmla="*/ 12659 h 4939827"/>
              <a:gd name="connsiteX172" fmla="*/ 6989536 w 12192000"/>
              <a:gd name="connsiteY172" fmla="*/ 14528 h 4939827"/>
              <a:gd name="connsiteX173" fmla="*/ 7015933 w 12192000"/>
              <a:gd name="connsiteY173" fmla="*/ 9653 h 4939827"/>
              <a:gd name="connsiteX174" fmla="*/ 7020592 w 12192000"/>
              <a:gd name="connsiteY174" fmla="*/ 1651 h 4939827"/>
              <a:gd name="connsiteX175" fmla="*/ 7025905 w 12192000"/>
              <a:gd name="connsiteY17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680829 w 12192000"/>
              <a:gd name="connsiteY145" fmla="*/ 287953 h 4939827"/>
              <a:gd name="connsiteX146" fmla="*/ 4807427 w 12192000"/>
              <a:gd name="connsiteY146" fmla="*/ 276835 h 4939827"/>
              <a:gd name="connsiteX147" fmla="*/ 5028933 w 12192000"/>
              <a:gd name="connsiteY147" fmla="*/ 183887 h 4939827"/>
              <a:gd name="connsiteX148" fmla="*/ 5093642 w 12192000"/>
              <a:gd name="connsiteY148" fmla="*/ 177214 h 4939827"/>
              <a:gd name="connsiteX149" fmla="*/ 5102642 w 12192000"/>
              <a:gd name="connsiteY149" fmla="*/ 186816 h 4939827"/>
              <a:gd name="connsiteX150" fmla="*/ 5193590 w 12192000"/>
              <a:gd name="connsiteY150" fmla="*/ 136361 h 4939827"/>
              <a:gd name="connsiteX151" fmla="*/ 5323922 w 12192000"/>
              <a:gd name="connsiteY151" fmla="*/ 146332 h 4939827"/>
              <a:gd name="connsiteX152" fmla="*/ 5421860 w 12192000"/>
              <a:gd name="connsiteY152" fmla="*/ 167298 h 4939827"/>
              <a:gd name="connsiteX153" fmla="*/ 5476948 w 12192000"/>
              <a:gd name="connsiteY153" fmla="*/ 173249 h 4939827"/>
              <a:gd name="connsiteX154" fmla="*/ 5516842 w 12192000"/>
              <a:gd name="connsiteY154" fmla="*/ 184018 h 4939827"/>
              <a:gd name="connsiteX155" fmla="*/ 5619415 w 12192000"/>
              <a:gd name="connsiteY155" fmla="*/ 176781 h 4939827"/>
              <a:gd name="connsiteX156" fmla="*/ 5789867 w 12192000"/>
              <a:gd name="connsiteY156" fmla="*/ 150304 h 4939827"/>
              <a:gd name="connsiteX157" fmla="*/ 5825953 w 12192000"/>
              <a:gd name="connsiteY157" fmla="*/ 147907 h 4939827"/>
              <a:gd name="connsiteX158" fmla="*/ 5856168 w 12192000"/>
              <a:gd name="connsiteY158" fmla="*/ 158719 h 4939827"/>
              <a:gd name="connsiteX159" fmla="*/ 5862476 w 12192000"/>
              <a:gd name="connsiteY159" fmla="*/ 172447 h 4939827"/>
              <a:gd name="connsiteX160" fmla="*/ 5882195 w 12192000"/>
              <a:gd name="connsiteY160" fmla="*/ 173195 h 4939827"/>
              <a:gd name="connsiteX161" fmla="*/ 5887271 w 12192000"/>
              <a:gd name="connsiteY161" fmla="*/ 176084 h 4939827"/>
              <a:gd name="connsiteX162" fmla="*/ 5916552 w 12192000"/>
              <a:gd name="connsiteY162" fmla="*/ 189955 h 4939827"/>
              <a:gd name="connsiteX163" fmla="*/ 5983240 w 12192000"/>
              <a:gd name="connsiteY163" fmla="*/ 152755 h 4939827"/>
              <a:gd name="connsiteX164" fmla="*/ 6061852 w 12192000"/>
              <a:gd name="connsiteY164" fmla="*/ 161953 h 4939827"/>
              <a:gd name="connsiteX165" fmla="*/ 6408386 w 12192000"/>
              <a:gd name="connsiteY165" fmla="*/ 157590 h 4939827"/>
              <a:gd name="connsiteX166" fmla="*/ 6531386 w 12192000"/>
              <a:gd name="connsiteY166" fmla="*/ 156103 h 4939827"/>
              <a:gd name="connsiteX167" fmla="*/ 6721509 w 12192000"/>
              <a:gd name="connsiteY167" fmla="*/ 54829 h 4939827"/>
              <a:gd name="connsiteX168" fmla="*/ 6947884 w 12192000"/>
              <a:gd name="connsiteY168" fmla="*/ 47587 h 4939827"/>
              <a:gd name="connsiteX169" fmla="*/ 6965101 w 12192000"/>
              <a:gd name="connsiteY169" fmla="*/ 25718 h 4939827"/>
              <a:gd name="connsiteX170" fmla="*/ 6986370 w 12192000"/>
              <a:gd name="connsiteY170" fmla="*/ 12659 h 4939827"/>
              <a:gd name="connsiteX171" fmla="*/ 6989536 w 12192000"/>
              <a:gd name="connsiteY171" fmla="*/ 14528 h 4939827"/>
              <a:gd name="connsiteX172" fmla="*/ 7015933 w 12192000"/>
              <a:gd name="connsiteY172" fmla="*/ 9653 h 4939827"/>
              <a:gd name="connsiteX173" fmla="*/ 7020592 w 12192000"/>
              <a:gd name="connsiteY173" fmla="*/ 1651 h 4939827"/>
              <a:gd name="connsiteX174" fmla="*/ 7025905 w 12192000"/>
              <a:gd name="connsiteY17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08386 w 12192000"/>
              <a:gd name="connsiteY164" fmla="*/ 157590 h 4939827"/>
              <a:gd name="connsiteX165" fmla="*/ 6531386 w 12192000"/>
              <a:gd name="connsiteY165" fmla="*/ 156103 h 4939827"/>
              <a:gd name="connsiteX166" fmla="*/ 6721509 w 12192000"/>
              <a:gd name="connsiteY166" fmla="*/ 54829 h 4939827"/>
              <a:gd name="connsiteX167" fmla="*/ 6947884 w 12192000"/>
              <a:gd name="connsiteY167" fmla="*/ 47587 h 4939827"/>
              <a:gd name="connsiteX168" fmla="*/ 6965101 w 12192000"/>
              <a:gd name="connsiteY168" fmla="*/ 25718 h 4939827"/>
              <a:gd name="connsiteX169" fmla="*/ 6986370 w 12192000"/>
              <a:gd name="connsiteY169" fmla="*/ 12659 h 4939827"/>
              <a:gd name="connsiteX170" fmla="*/ 6989536 w 12192000"/>
              <a:gd name="connsiteY170" fmla="*/ 14528 h 4939827"/>
              <a:gd name="connsiteX171" fmla="*/ 7015933 w 12192000"/>
              <a:gd name="connsiteY171" fmla="*/ 9653 h 4939827"/>
              <a:gd name="connsiteX172" fmla="*/ 7020592 w 12192000"/>
              <a:gd name="connsiteY172" fmla="*/ 1651 h 4939827"/>
              <a:gd name="connsiteX173" fmla="*/ 7025905 w 12192000"/>
              <a:gd name="connsiteY17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21509 w 12192000"/>
              <a:gd name="connsiteY165" fmla="*/ 54829 h 4939827"/>
              <a:gd name="connsiteX166" fmla="*/ 6947884 w 12192000"/>
              <a:gd name="connsiteY166" fmla="*/ 47587 h 4939827"/>
              <a:gd name="connsiteX167" fmla="*/ 6965101 w 12192000"/>
              <a:gd name="connsiteY167" fmla="*/ 25718 h 4939827"/>
              <a:gd name="connsiteX168" fmla="*/ 6986370 w 12192000"/>
              <a:gd name="connsiteY168" fmla="*/ 12659 h 4939827"/>
              <a:gd name="connsiteX169" fmla="*/ 6989536 w 12192000"/>
              <a:gd name="connsiteY169" fmla="*/ 14528 h 4939827"/>
              <a:gd name="connsiteX170" fmla="*/ 7015933 w 12192000"/>
              <a:gd name="connsiteY170" fmla="*/ 9653 h 4939827"/>
              <a:gd name="connsiteX171" fmla="*/ 7020592 w 12192000"/>
              <a:gd name="connsiteY171" fmla="*/ 1651 h 4939827"/>
              <a:gd name="connsiteX172" fmla="*/ 7025905 w 12192000"/>
              <a:gd name="connsiteY17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947884 w 12192000"/>
              <a:gd name="connsiteY165" fmla="*/ 47587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152287 w 12192000"/>
              <a:gd name="connsiteY163" fmla="*/ 116736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56458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922756 w 12192000"/>
              <a:gd name="connsiteY135" fmla="*/ 194044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98001 w 12192000"/>
              <a:gd name="connsiteY124" fmla="*/ 231941 h 4939827"/>
              <a:gd name="connsiteX125" fmla="*/ 3561557 w 12192000"/>
              <a:gd name="connsiteY125" fmla="*/ 228095 h 4939827"/>
              <a:gd name="connsiteX126" fmla="*/ 3611920 w 12192000"/>
              <a:gd name="connsiteY126" fmla="*/ 218094 h 4939827"/>
              <a:gd name="connsiteX127" fmla="*/ 3620528 w 12192000"/>
              <a:gd name="connsiteY127" fmla="*/ 218788 h 4939827"/>
              <a:gd name="connsiteX128" fmla="*/ 3620766 w 12192000"/>
              <a:gd name="connsiteY128" fmla="*/ 218511 h 4939827"/>
              <a:gd name="connsiteX129" fmla="*/ 3629977 w 12192000"/>
              <a:gd name="connsiteY129" fmla="*/ 218664 h 4939827"/>
              <a:gd name="connsiteX130" fmla="*/ 3636217 w 12192000"/>
              <a:gd name="connsiteY130" fmla="*/ 220048 h 4939827"/>
              <a:gd name="connsiteX131" fmla="*/ 3709484 w 12192000"/>
              <a:gd name="connsiteY131" fmla="*/ 186927 h 4939827"/>
              <a:gd name="connsiteX132" fmla="*/ 3761342 w 12192000"/>
              <a:gd name="connsiteY132" fmla="*/ 177474 h 4939827"/>
              <a:gd name="connsiteX133" fmla="*/ 3799748 w 12192000"/>
              <a:gd name="connsiteY133" fmla="*/ 167154 h 4939827"/>
              <a:gd name="connsiteX134" fmla="*/ 3922756 w 12192000"/>
              <a:gd name="connsiteY134" fmla="*/ 194044 h 4939827"/>
              <a:gd name="connsiteX135" fmla="*/ 4028476 w 12192000"/>
              <a:gd name="connsiteY135" fmla="*/ 223679 h 4939827"/>
              <a:gd name="connsiteX136" fmla="*/ 4191582 w 12192000"/>
              <a:gd name="connsiteY136" fmla="*/ 238952 h 4939827"/>
              <a:gd name="connsiteX137" fmla="*/ 4251024 w 12192000"/>
              <a:gd name="connsiteY137" fmla="*/ 240874 h 4939827"/>
              <a:gd name="connsiteX138" fmla="*/ 4355275 w 12192000"/>
              <a:gd name="connsiteY138" fmla="*/ 260205 h 4939827"/>
              <a:gd name="connsiteX139" fmla="*/ 4423807 w 12192000"/>
              <a:gd name="connsiteY139" fmla="*/ 270366 h 4939827"/>
              <a:gd name="connsiteX140" fmla="*/ 4558432 w 12192000"/>
              <a:gd name="connsiteY140" fmla="*/ 269194 h 4939827"/>
              <a:gd name="connsiteX141" fmla="*/ 4635061 w 12192000"/>
              <a:gd name="connsiteY141" fmla="*/ 280682 h 4939827"/>
              <a:gd name="connsiteX142" fmla="*/ 4807427 w 12192000"/>
              <a:gd name="connsiteY142" fmla="*/ 276835 h 4939827"/>
              <a:gd name="connsiteX143" fmla="*/ 5028933 w 12192000"/>
              <a:gd name="connsiteY143" fmla="*/ 183887 h 4939827"/>
              <a:gd name="connsiteX144" fmla="*/ 5093642 w 12192000"/>
              <a:gd name="connsiteY144" fmla="*/ 177214 h 4939827"/>
              <a:gd name="connsiteX145" fmla="*/ 5102642 w 12192000"/>
              <a:gd name="connsiteY145" fmla="*/ 186816 h 4939827"/>
              <a:gd name="connsiteX146" fmla="*/ 5193590 w 12192000"/>
              <a:gd name="connsiteY146" fmla="*/ 156458 h 4939827"/>
              <a:gd name="connsiteX147" fmla="*/ 5323922 w 12192000"/>
              <a:gd name="connsiteY147" fmla="*/ 146332 h 4939827"/>
              <a:gd name="connsiteX148" fmla="*/ 5421860 w 12192000"/>
              <a:gd name="connsiteY148" fmla="*/ 167298 h 4939827"/>
              <a:gd name="connsiteX149" fmla="*/ 5476948 w 12192000"/>
              <a:gd name="connsiteY149" fmla="*/ 173249 h 4939827"/>
              <a:gd name="connsiteX150" fmla="*/ 5516842 w 12192000"/>
              <a:gd name="connsiteY150" fmla="*/ 184018 h 4939827"/>
              <a:gd name="connsiteX151" fmla="*/ 5619415 w 12192000"/>
              <a:gd name="connsiteY151" fmla="*/ 176781 h 4939827"/>
              <a:gd name="connsiteX152" fmla="*/ 5789867 w 12192000"/>
              <a:gd name="connsiteY152" fmla="*/ 150304 h 4939827"/>
              <a:gd name="connsiteX153" fmla="*/ 5825953 w 12192000"/>
              <a:gd name="connsiteY153" fmla="*/ 147907 h 4939827"/>
              <a:gd name="connsiteX154" fmla="*/ 5856168 w 12192000"/>
              <a:gd name="connsiteY154" fmla="*/ 158719 h 4939827"/>
              <a:gd name="connsiteX155" fmla="*/ 5862476 w 12192000"/>
              <a:gd name="connsiteY155" fmla="*/ 172447 h 4939827"/>
              <a:gd name="connsiteX156" fmla="*/ 5882195 w 12192000"/>
              <a:gd name="connsiteY156" fmla="*/ 173195 h 4939827"/>
              <a:gd name="connsiteX157" fmla="*/ 5887271 w 12192000"/>
              <a:gd name="connsiteY157" fmla="*/ 176084 h 4939827"/>
              <a:gd name="connsiteX158" fmla="*/ 5921577 w 12192000"/>
              <a:gd name="connsiteY158" fmla="*/ 169858 h 4939827"/>
              <a:gd name="connsiteX159" fmla="*/ 5983240 w 12192000"/>
              <a:gd name="connsiteY159" fmla="*/ 152755 h 4939827"/>
              <a:gd name="connsiteX160" fmla="*/ 6152287 w 12192000"/>
              <a:gd name="connsiteY160" fmla="*/ 116736 h 4939827"/>
              <a:gd name="connsiteX161" fmla="*/ 6415830 w 12192000"/>
              <a:gd name="connsiteY161" fmla="*/ 136006 h 4939827"/>
              <a:gd name="connsiteX162" fmla="*/ 6756965 w 12192000"/>
              <a:gd name="connsiteY162" fmla="*/ 57636 h 4939827"/>
              <a:gd name="connsiteX163" fmla="*/ 6819400 w 12192000"/>
              <a:gd name="connsiteY163" fmla="*/ 30742 h 4939827"/>
              <a:gd name="connsiteX164" fmla="*/ 6986370 w 12192000"/>
              <a:gd name="connsiteY164" fmla="*/ 12659 h 4939827"/>
              <a:gd name="connsiteX165" fmla="*/ 6989536 w 12192000"/>
              <a:gd name="connsiteY165" fmla="*/ 14528 h 4939827"/>
              <a:gd name="connsiteX166" fmla="*/ 7015933 w 12192000"/>
              <a:gd name="connsiteY166" fmla="*/ 9653 h 4939827"/>
              <a:gd name="connsiteX167" fmla="*/ 7020592 w 12192000"/>
              <a:gd name="connsiteY167" fmla="*/ 1651 h 4939827"/>
              <a:gd name="connsiteX168" fmla="*/ 7025905 w 12192000"/>
              <a:gd name="connsiteY16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30844 w 12192000"/>
              <a:gd name="connsiteY115" fmla="*/ 225861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3030844 w 12192000"/>
              <a:gd name="connsiteY114" fmla="*/ 225861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87089 w 12192000"/>
              <a:gd name="connsiteY55" fmla="*/ 303891 h 4939827"/>
              <a:gd name="connsiteX56" fmla="*/ 9371484 w 12192000"/>
              <a:gd name="connsiteY56" fmla="*/ 329634 h 4939827"/>
              <a:gd name="connsiteX57" fmla="*/ 9404829 w 12192000"/>
              <a:gd name="connsiteY57" fmla="*/ 339038 h 4939827"/>
              <a:gd name="connsiteX58" fmla="*/ 9427021 w 12192000"/>
              <a:gd name="connsiteY58" fmla="*/ 358784 h 4939827"/>
              <a:gd name="connsiteX59" fmla="*/ 9670844 w 12192000"/>
              <a:gd name="connsiteY59" fmla="*/ 405128 h 4939827"/>
              <a:gd name="connsiteX60" fmla="*/ 9816083 w 12192000"/>
              <a:gd name="connsiteY60" fmla="*/ 416573 h 4939827"/>
              <a:gd name="connsiteX61" fmla="*/ 9936741 w 12192000"/>
              <a:gd name="connsiteY61" fmla="*/ 437044 h 4939827"/>
              <a:gd name="connsiteX62" fmla="*/ 10050093 w 12192000"/>
              <a:gd name="connsiteY62" fmla="*/ 443783 h 4939827"/>
              <a:gd name="connsiteX63" fmla="*/ 10130090 w 12192000"/>
              <a:gd name="connsiteY63" fmla="*/ 459520 h 4939827"/>
              <a:gd name="connsiteX64" fmla="*/ 10173456 w 12192000"/>
              <a:gd name="connsiteY64" fmla="*/ 457749 h 4939827"/>
              <a:gd name="connsiteX65" fmla="*/ 10218232 w 12192000"/>
              <a:gd name="connsiteY65" fmla="*/ 459820 h 4939827"/>
              <a:gd name="connsiteX66" fmla="*/ 10354176 w 12192000"/>
              <a:gd name="connsiteY66" fmla="*/ 471377 h 4939827"/>
              <a:gd name="connsiteX67" fmla="*/ 10430681 w 12192000"/>
              <a:gd name="connsiteY67" fmla="*/ 481226 h 4939827"/>
              <a:gd name="connsiteX68" fmla="*/ 10478169 w 12192000"/>
              <a:gd name="connsiteY68" fmla="*/ 481774 h 4939827"/>
              <a:gd name="connsiteX69" fmla="*/ 10540907 w 12192000"/>
              <a:gd name="connsiteY69" fmla="*/ 485607 h 4939827"/>
              <a:gd name="connsiteX70" fmla="*/ 10614941 w 12192000"/>
              <a:gd name="connsiteY70" fmla="*/ 487592 h 4939827"/>
              <a:gd name="connsiteX71" fmla="*/ 10674098 w 12192000"/>
              <a:gd name="connsiteY71" fmla="*/ 521656 h 4939827"/>
              <a:gd name="connsiteX72" fmla="*/ 10874834 w 12192000"/>
              <a:gd name="connsiteY72" fmla="*/ 574867 h 4939827"/>
              <a:gd name="connsiteX73" fmla="*/ 10944981 w 12192000"/>
              <a:gd name="connsiteY73" fmla="*/ 615042 h 4939827"/>
              <a:gd name="connsiteX74" fmla="*/ 11006376 w 12192000"/>
              <a:gd name="connsiteY74" fmla="*/ 645957 h 4939827"/>
              <a:gd name="connsiteX75" fmla="*/ 11076308 w 12192000"/>
              <a:gd name="connsiteY75" fmla="*/ 675698 h 4939827"/>
              <a:gd name="connsiteX76" fmla="*/ 11148789 w 12192000"/>
              <a:gd name="connsiteY76" fmla="*/ 685041 h 4939827"/>
              <a:gd name="connsiteX77" fmla="*/ 11249129 w 12192000"/>
              <a:gd name="connsiteY77" fmla="*/ 684218 h 4939827"/>
              <a:gd name="connsiteX78" fmla="*/ 11299915 w 12192000"/>
              <a:gd name="connsiteY78" fmla="*/ 692177 h 4939827"/>
              <a:gd name="connsiteX79" fmla="*/ 11386973 w 12192000"/>
              <a:gd name="connsiteY79" fmla="*/ 708209 h 4939827"/>
              <a:gd name="connsiteX80" fmla="*/ 11500105 w 12192000"/>
              <a:gd name="connsiteY80" fmla="*/ 735014 h 4939827"/>
              <a:gd name="connsiteX81" fmla="*/ 11621735 w 12192000"/>
              <a:gd name="connsiteY81" fmla="*/ 789584 h 4939827"/>
              <a:gd name="connsiteX82" fmla="*/ 11691200 w 12192000"/>
              <a:gd name="connsiteY82" fmla="*/ 867902 h 4939827"/>
              <a:gd name="connsiteX83" fmla="*/ 11819427 w 12192000"/>
              <a:gd name="connsiteY83" fmla="*/ 911634 h 4939827"/>
              <a:gd name="connsiteX84" fmla="*/ 11969720 w 12192000"/>
              <a:gd name="connsiteY84" fmla="*/ 964737 h 4939827"/>
              <a:gd name="connsiteX85" fmla="*/ 12055766 w 12192000"/>
              <a:gd name="connsiteY85" fmla="*/ 991268 h 4939827"/>
              <a:gd name="connsiteX86" fmla="*/ 12171539 w 12192000"/>
              <a:gd name="connsiteY86" fmla="*/ 995427 h 4939827"/>
              <a:gd name="connsiteX87" fmla="*/ 12187831 w 12192000"/>
              <a:gd name="connsiteY87" fmla="*/ 996580 h 4939827"/>
              <a:gd name="connsiteX88" fmla="*/ 12192000 w 12192000"/>
              <a:gd name="connsiteY88" fmla="*/ 996726 h 4939827"/>
              <a:gd name="connsiteX89" fmla="*/ 12192000 w 12192000"/>
              <a:gd name="connsiteY89" fmla="*/ 4939827 h 4939827"/>
              <a:gd name="connsiteX90" fmla="*/ 0 w 12192000"/>
              <a:gd name="connsiteY90" fmla="*/ 4939827 h 4939827"/>
              <a:gd name="connsiteX91" fmla="*/ 0 w 12192000"/>
              <a:gd name="connsiteY91" fmla="*/ 512043 h 4939827"/>
              <a:gd name="connsiteX92" fmla="*/ 7381 w 12192000"/>
              <a:gd name="connsiteY92" fmla="*/ 512580 h 4939827"/>
              <a:gd name="connsiteX93" fmla="*/ 100029 w 12192000"/>
              <a:gd name="connsiteY93" fmla="*/ 504758 h 4939827"/>
              <a:gd name="connsiteX94" fmla="*/ 155244 w 12192000"/>
              <a:gd name="connsiteY94" fmla="*/ 525130 h 4939827"/>
              <a:gd name="connsiteX95" fmla="*/ 254366 w 12192000"/>
              <a:gd name="connsiteY95" fmla="*/ 534449 h 4939827"/>
              <a:gd name="connsiteX96" fmla="*/ 447292 w 12192000"/>
              <a:gd name="connsiteY96" fmla="*/ 542725 h 4939827"/>
              <a:gd name="connsiteX97" fmla="*/ 628105 w 12192000"/>
              <a:gd name="connsiteY97" fmla="*/ 547853 h 4939827"/>
              <a:gd name="connsiteX98" fmla="*/ 783146 w 12192000"/>
              <a:gd name="connsiteY98" fmla="*/ 591799 h 4939827"/>
              <a:gd name="connsiteX99" fmla="*/ 1043676 w 12192000"/>
              <a:gd name="connsiteY99" fmla="*/ 591887 h 4939827"/>
              <a:gd name="connsiteX100" fmla="*/ 1281816 w 12192000"/>
              <a:gd name="connsiteY100" fmla="*/ 520946 h 4939827"/>
              <a:gd name="connsiteX101" fmla="*/ 1486347 w 12192000"/>
              <a:gd name="connsiteY101" fmla="*/ 487310 h 4939827"/>
              <a:gd name="connsiteX102" fmla="*/ 1568079 w 12192000"/>
              <a:gd name="connsiteY102" fmla="*/ 462531 h 4939827"/>
              <a:gd name="connsiteX103" fmla="*/ 1622516 w 12192000"/>
              <a:gd name="connsiteY103" fmla="*/ 466058 h 4939827"/>
              <a:gd name="connsiteX104" fmla="*/ 1655457 w 12192000"/>
              <a:gd name="connsiteY104" fmla="*/ 465359 h 4939827"/>
              <a:gd name="connsiteX105" fmla="*/ 1717454 w 12192000"/>
              <a:gd name="connsiteY105" fmla="*/ 417203 h 4939827"/>
              <a:gd name="connsiteX106" fmla="*/ 1913794 w 12192000"/>
              <a:gd name="connsiteY106" fmla="*/ 365255 h 4939827"/>
              <a:gd name="connsiteX107" fmla="*/ 2129762 w 12192000"/>
              <a:gd name="connsiteY107" fmla="*/ 367832 h 4939827"/>
              <a:gd name="connsiteX108" fmla="*/ 2376970 w 12192000"/>
              <a:gd name="connsiteY108" fmla="*/ 350129 h 4939827"/>
              <a:gd name="connsiteX109" fmla="*/ 2480155 w 12192000"/>
              <a:gd name="connsiteY109" fmla="*/ 359227 h 4939827"/>
              <a:gd name="connsiteX110" fmla="*/ 2586782 w 12192000"/>
              <a:gd name="connsiteY110" fmla="*/ 339352 h 4939827"/>
              <a:gd name="connsiteX111" fmla="*/ 2679617 w 12192000"/>
              <a:gd name="connsiteY111" fmla="*/ 305383 h 4939827"/>
              <a:gd name="connsiteX112" fmla="*/ 2788947 w 12192000"/>
              <a:gd name="connsiteY112" fmla="*/ 250375 h 4939827"/>
              <a:gd name="connsiteX113" fmla="*/ 2965530 w 12192000"/>
              <a:gd name="connsiteY113" fmla="*/ 245958 h 4939827"/>
              <a:gd name="connsiteX114" fmla="*/ 3103677 w 12192000"/>
              <a:gd name="connsiteY114" fmla="*/ 209527 h 4939827"/>
              <a:gd name="connsiteX115" fmla="*/ 3126759 w 12192000"/>
              <a:gd name="connsiteY115" fmla="*/ 211226 h 4939827"/>
              <a:gd name="connsiteX116" fmla="*/ 3164020 w 12192000"/>
              <a:gd name="connsiteY116" fmla="*/ 212779 h 4939827"/>
              <a:gd name="connsiteX117" fmla="*/ 3285019 w 12192000"/>
              <a:gd name="connsiteY117" fmla="*/ 220535 h 4939827"/>
              <a:gd name="connsiteX118" fmla="*/ 3365154 w 12192000"/>
              <a:gd name="connsiteY118" fmla="*/ 226416 h 4939827"/>
              <a:gd name="connsiteX119" fmla="*/ 3367507 w 12192000"/>
              <a:gd name="connsiteY119" fmla="*/ 225416 h 4939827"/>
              <a:gd name="connsiteX120" fmla="*/ 3387567 w 12192000"/>
              <a:gd name="connsiteY120" fmla="*/ 227103 h 4939827"/>
              <a:gd name="connsiteX121" fmla="*/ 3498001 w 12192000"/>
              <a:gd name="connsiteY121" fmla="*/ 231941 h 4939827"/>
              <a:gd name="connsiteX122" fmla="*/ 3561557 w 12192000"/>
              <a:gd name="connsiteY122" fmla="*/ 228095 h 4939827"/>
              <a:gd name="connsiteX123" fmla="*/ 3611920 w 12192000"/>
              <a:gd name="connsiteY123" fmla="*/ 218094 h 4939827"/>
              <a:gd name="connsiteX124" fmla="*/ 3620528 w 12192000"/>
              <a:gd name="connsiteY124" fmla="*/ 218788 h 4939827"/>
              <a:gd name="connsiteX125" fmla="*/ 3620766 w 12192000"/>
              <a:gd name="connsiteY125" fmla="*/ 218511 h 4939827"/>
              <a:gd name="connsiteX126" fmla="*/ 3629977 w 12192000"/>
              <a:gd name="connsiteY126" fmla="*/ 218664 h 4939827"/>
              <a:gd name="connsiteX127" fmla="*/ 3636217 w 12192000"/>
              <a:gd name="connsiteY127" fmla="*/ 220048 h 4939827"/>
              <a:gd name="connsiteX128" fmla="*/ 3709484 w 12192000"/>
              <a:gd name="connsiteY128" fmla="*/ 186927 h 4939827"/>
              <a:gd name="connsiteX129" fmla="*/ 3761342 w 12192000"/>
              <a:gd name="connsiteY129" fmla="*/ 177474 h 4939827"/>
              <a:gd name="connsiteX130" fmla="*/ 3799748 w 12192000"/>
              <a:gd name="connsiteY130" fmla="*/ 167154 h 4939827"/>
              <a:gd name="connsiteX131" fmla="*/ 3922756 w 12192000"/>
              <a:gd name="connsiteY131" fmla="*/ 194044 h 4939827"/>
              <a:gd name="connsiteX132" fmla="*/ 4028476 w 12192000"/>
              <a:gd name="connsiteY132" fmla="*/ 223679 h 4939827"/>
              <a:gd name="connsiteX133" fmla="*/ 4191582 w 12192000"/>
              <a:gd name="connsiteY133" fmla="*/ 238952 h 4939827"/>
              <a:gd name="connsiteX134" fmla="*/ 4251024 w 12192000"/>
              <a:gd name="connsiteY134" fmla="*/ 240874 h 4939827"/>
              <a:gd name="connsiteX135" fmla="*/ 4355275 w 12192000"/>
              <a:gd name="connsiteY135" fmla="*/ 260205 h 4939827"/>
              <a:gd name="connsiteX136" fmla="*/ 4423807 w 12192000"/>
              <a:gd name="connsiteY136" fmla="*/ 270366 h 4939827"/>
              <a:gd name="connsiteX137" fmla="*/ 4558432 w 12192000"/>
              <a:gd name="connsiteY137" fmla="*/ 269194 h 4939827"/>
              <a:gd name="connsiteX138" fmla="*/ 4635061 w 12192000"/>
              <a:gd name="connsiteY138" fmla="*/ 280682 h 4939827"/>
              <a:gd name="connsiteX139" fmla="*/ 4807427 w 12192000"/>
              <a:gd name="connsiteY139" fmla="*/ 276835 h 4939827"/>
              <a:gd name="connsiteX140" fmla="*/ 5028933 w 12192000"/>
              <a:gd name="connsiteY140" fmla="*/ 183887 h 4939827"/>
              <a:gd name="connsiteX141" fmla="*/ 5093642 w 12192000"/>
              <a:gd name="connsiteY141" fmla="*/ 177214 h 4939827"/>
              <a:gd name="connsiteX142" fmla="*/ 5102642 w 12192000"/>
              <a:gd name="connsiteY142" fmla="*/ 186816 h 4939827"/>
              <a:gd name="connsiteX143" fmla="*/ 5193590 w 12192000"/>
              <a:gd name="connsiteY143" fmla="*/ 156458 h 4939827"/>
              <a:gd name="connsiteX144" fmla="*/ 5323922 w 12192000"/>
              <a:gd name="connsiteY144" fmla="*/ 146332 h 4939827"/>
              <a:gd name="connsiteX145" fmla="*/ 5421860 w 12192000"/>
              <a:gd name="connsiteY145" fmla="*/ 167298 h 4939827"/>
              <a:gd name="connsiteX146" fmla="*/ 5476948 w 12192000"/>
              <a:gd name="connsiteY146" fmla="*/ 173249 h 4939827"/>
              <a:gd name="connsiteX147" fmla="*/ 5516842 w 12192000"/>
              <a:gd name="connsiteY147" fmla="*/ 184018 h 4939827"/>
              <a:gd name="connsiteX148" fmla="*/ 5619415 w 12192000"/>
              <a:gd name="connsiteY148" fmla="*/ 176781 h 4939827"/>
              <a:gd name="connsiteX149" fmla="*/ 5789867 w 12192000"/>
              <a:gd name="connsiteY149" fmla="*/ 150304 h 4939827"/>
              <a:gd name="connsiteX150" fmla="*/ 5825953 w 12192000"/>
              <a:gd name="connsiteY150" fmla="*/ 147907 h 4939827"/>
              <a:gd name="connsiteX151" fmla="*/ 5856168 w 12192000"/>
              <a:gd name="connsiteY151" fmla="*/ 158719 h 4939827"/>
              <a:gd name="connsiteX152" fmla="*/ 5862476 w 12192000"/>
              <a:gd name="connsiteY152" fmla="*/ 172447 h 4939827"/>
              <a:gd name="connsiteX153" fmla="*/ 5882195 w 12192000"/>
              <a:gd name="connsiteY153" fmla="*/ 173195 h 4939827"/>
              <a:gd name="connsiteX154" fmla="*/ 5887271 w 12192000"/>
              <a:gd name="connsiteY154" fmla="*/ 176084 h 4939827"/>
              <a:gd name="connsiteX155" fmla="*/ 5921577 w 12192000"/>
              <a:gd name="connsiteY155" fmla="*/ 169858 h 4939827"/>
              <a:gd name="connsiteX156" fmla="*/ 5983240 w 12192000"/>
              <a:gd name="connsiteY156" fmla="*/ 152755 h 4939827"/>
              <a:gd name="connsiteX157" fmla="*/ 6152287 w 12192000"/>
              <a:gd name="connsiteY157" fmla="*/ 116736 h 4939827"/>
              <a:gd name="connsiteX158" fmla="*/ 6415830 w 12192000"/>
              <a:gd name="connsiteY158" fmla="*/ 136006 h 4939827"/>
              <a:gd name="connsiteX159" fmla="*/ 6756965 w 12192000"/>
              <a:gd name="connsiteY159" fmla="*/ 57636 h 4939827"/>
              <a:gd name="connsiteX160" fmla="*/ 6819400 w 12192000"/>
              <a:gd name="connsiteY160" fmla="*/ 30742 h 4939827"/>
              <a:gd name="connsiteX161" fmla="*/ 6986370 w 12192000"/>
              <a:gd name="connsiteY161" fmla="*/ 12659 h 4939827"/>
              <a:gd name="connsiteX162" fmla="*/ 6989536 w 12192000"/>
              <a:gd name="connsiteY162" fmla="*/ 14528 h 4939827"/>
              <a:gd name="connsiteX163" fmla="*/ 7015933 w 12192000"/>
              <a:gd name="connsiteY163" fmla="*/ 9653 h 4939827"/>
              <a:gd name="connsiteX164" fmla="*/ 7020592 w 12192000"/>
              <a:gd name="connsiteY164" fmla="*/ 1651 h 4939827"/>
              <a:gd name="connsiteX165" fmla="*/ 7025905 w 12192000"/>
              <a:gd name="connsiteY16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371484 w 12192000"/>
              <a:gd name="connsiteY55" fmla="*/ 329634 h 4939827"/>
              <a:gd name="connsiteX56" fmla="*/ 9404829 w 12192000"/>
              <a:gd name="connsiteY56" fmla="*/ 339038 h 4939827"/>
              <a:gd name="connsiteX57" fmla="*/ 9427021 w 12192000"/>
              <a:gd name="connsiteY57" fmla="*/ 358784 h 4939827"/>
              <a:gd name="connsiteX58" fmla="*/ 9670844 w 12192000"/>
              <a:gd name="connsiteY58" fmla="*/ 405128 h 4939827"/>
              <a:gd name="connsiteX59" fmla="*/ 9816083 w 12192000"/>
              <a:gd name="connsiteY59" fmla="*/ 416573 h 4939827"/>
              <a:gd name="connsiteX60" fmla="*/ 9936741 w 12192000"/>
              <a:gd name="connsiteY60" fmla="*/ 437044 h 4939827"/>
              <a:gd name="connsiteX61" fmla="*/ 10050093 w 12192000"/>
              <a:gd name="connsiteY61" fmla="*/ 443783 h 4939827"/>
              <a:gd name="connsiteX62" fmla="*/ 10130090 w 12192000"/>
              <a:gd name="connsiteY62" fmla="*/ 459520 h 4939827"/>
              <a:gd name="connsiteX63" fmla="*/ 10173456 w 12192000"/>
              <a:gd name="connsiteY63" fmla="*/ 457749 h 4939827"/>
              <a:gd name="connsiteX64" fmla="*/ 10218232 w 12192000"/>
              <a:gd name="connsiteY64" fmla="*/ 459820 h 4939827"/>
              <a:gd name="connsiteX65" fmla="*/ 10354176 w 12192000"/>
              <a:gd name="connsiteY65" fmla="*/ 471377 h 4939827"/>
              <a:gd name="connsiteX66" fmla="*/ 10430681 w 12192000"/>
              <a:gd name="connsiteY66" fmla="*/ 481226 h 4939827"/>
              <a:gd name="connsiteX67" fmla="*/ 10478169 w 12192000"/>
              <a:gd name="connsiteY67" fmla="*/ 481774 h 4939827"/>
              <a:gd name="connsiteX68" fmla="*/ 10540907 w 12192000"/>
              <a:gd name="connsiteY68" fmla="*/ 485607 h 4939827"/>
              <a:gd name="connsiteX69" fmla="*/ 10614941 w 12192000"/>
              <a:gd name="connsiteY69" fmla="*/ 487592 h 4939827"/>
              <a:gd name="connsiteX70" fmla="*/ 10674098 w 12192000"/>
              <a:gd name="connsiteY70" fmla="*/ 521656 h 4939827"/>
              <a:gd name="connsiteX71" fmla="*/ 10874834 w 12192000"/>
              <a:gd name="connsiteY71" fmla="*/ 574867 h 4939827"/>
              <a:gd name="connsiteX72" fmla="*/ 10944981 w 12192000"/>
              <a:gd name="connsiteY72" fmla="*/ 615042 h 4939827"/>
              <a:gd name="connsiteX73" fmla="*/ 11006376 w 12192000"/>
              <a:gd name="connsiteY73" fmla="*/ 645957 h 4939827"/>
              <a:gd name="connsiteX74" fmla="*/ 11076308 w 12192000"/>
              <a:gd name="connsiteY74" fmla="*/ 675698 h 4939827"/>
              <a:gd name="connsiteX75" fmla="*/ 11148789 w 12192000"/>
              <a:gd name="connsiteY75" fmla="*/ 685041 h 4939827"/>
              <a:gd name="connsiteX76" fmla="*/ 11249129 w 12192000"/>
              <a:gd name="connsiteY76" fmla="*/ 684218 h 4939827"/>
              <a:gd name="connsiteX77" fmla="*/ 11299915 w 12192000"/>
              <a:gd name="connsiteY77" fmla="*/ 692177 h 4939827"/>
              <a:gd name="connsiteX78" fmla="*/ 11386973 w 12192000"/>
              <a:gd name="connsiteY78" fmla="*/ 708209 h 4939827"/>
              <a:gd name="connsiteX79" fmla="*/ 11500105 w 12192000"/>
              <a:gd name="connsiteY79" fmla="*/ 735014 h 4939827"/>
              <a:gd name="connsiteX80" fmla="*/ 11621735 w 12192000"/>
              <a:gd name="connsiteY80" fmla="*/ 789584 h 4939827"/>
              <a:gd name="connsiteX81" fmla="*/ 11691200 w 12192000"/>
              <a:gd name="connsiteY81" fmla="*/ 867902 h 4939827"/>
              <a:gd name="connsiteX82" fmla="*/ 11819427 w 12192000"/>
              <a:gd name="connsiteY82" fmla="*/ 911634 h 4939827"/>
              <a:gd name="connsiteX83" fmla="*/ 11969720 w 12192000"/>
              <a:gd name="connsiteY83" fmla="*/ 964737 h 4939827"/>
              <a:gd name="connsiteX84" fmla="*/ 12055766 w 12192000"/>
              <a:gd name="connsiteY84" fmla="*/ 991268 h 4939827"/>
              <a:gd name="connsiteX85" fmla="*/ 12171539 w 12192000"/>
              <a:gd name="connsiteY85" fmla="*/ 995427 h 4939827"/>
              <a:gd name="connsiteX86" fmla="*/ 12187831 w 12192000"/>
              <a:gd name="connsiteY86" fmla="*/ 996580 h 4939827"/>
              <a:gd name="connsiteX87" fmla="*/ 12192000 w 12192000"/>
              <a:gd name="connsiteY87" fmla="*/ 996726 h 4939827"/>
              <a:gd name="connsiteX88" fmla="*/ 12192000 w 12192000"/>
              <a:gd name="connsiteY88" fmla="*/ 4939827 h 4939827"/>
              <a:gd name="connsiteX89" fmla="*/ 0 w 12192000"/>
              <a:gd name="connsiteY89" fmla="*/ 4939827 h 4939827"/>
              <a:gd name="connsiteX90" fmla="*/ 0 w 12192000"/>
              <a:gd name="connsiteY90" fmla="*/ 512043 h 4939827"/>
              <a:gd name="connsiteX91" fmla="*/ 7381 w 12192000"/>
              <a:gd name="connsiteY91" fmla="*/ 512580 h 4939827"/>
              <a:gd name="connsiteX92" fmla="*/ 100029 w 12192000"/>
              <a:gd name="connsiteY92" fmla="*/ 504758 h 4939827"/>
              <a:gd name="connsiteX93" fmla="*/ 155244 w 12192000"/>
              <a:gd name="connsiteY93" fmla="*/ 525130 h 4939827"/>
              <a:gd name="connsiteX94" fmla="*/ 254366 w 12192000"/>
              <a:gd name="connsiteY94" fmla="*/ 534449 h 4939827"/>
              <a:gd name="connsiteX95" fmla="*/ 447292 w 12192000"/>
              <a:gd name="connsiteY95" fmla="*/ 542725 h 4939827"/>
              <a:gd name="connsiteX96" fmla="*/ 628105 w 12192000"/>
              <a:gd name="connsiteY96" fmla="*/ 547853 h 4939827"/>
              <a:gd name="connsiteX97" fmla="*/ 783146 w 12192000"/>
              <a:gd name="connsiteY97" fmla="*/ 591799 h 4939827"/>
              <a:gd name="connsiteX98" fmla="*/ 1043676 w 12192000"/>
              <a:gd name="connsiteY98" fmla="*/ 591887 h 4939827"/>
              <a:gd name="connsiteX99" fmla="*/ 1281816 w 12192000"/>
              <a:gd name="connsiteY99" fmla="*/ 520946 h 4939827"/>
              <a:gd name="connsiteX100" fmla="*/ 1486347 w 12192000"/>
              <a:gd name="connsiteY100" fmla="*/ 487310 h 4939827"/>
              <a:gd name="connsiteX101" fmla="*/ 1568079 w 12192000"/>
              <a:gd name="connsiteY101" fmla="*/ 462531 h 4939827"/>
              <a:gd name="connsiteX102" fmla="*/ 1622516 w 12192000"/>
              <a:gd name="connsiteY102" fmla="*/ 466058 h 4939827"/>
              <a:gd name="connsiteX103" fmla="*/ 1655457 w 12192000"/>
              <a:gd name="connsiteY103" fmla="*/ 465359 h 4939827"/>
              <a:gd name="connsiteX104" fmla="*/ 1717454 w 12192000"/>
              <a:gd name="connsiteY104" fmla="*/ 417203 h 4939827"/>
              <a:gd name="connsiteX105" fmla="*/ 1913794 w 12192000"/>
              <a:gd name="connsiteY105" fmla="*/ 365255 h 4939827"/>
              <a:gd name="connsiteX106" fmla="*/ 2129762 w 12192000"/>
              <a:gd name="connsiteY106" fmla="*/ 367832 h 4939827"/>
              <a:gd name="connsiteX107" fmla="*/ 2376970 w 12192000"/>
              <a:gd name="connsiteY107" fmla="*/ 350129 h 4939827"/>
              <a:gd name="connsiteX108" fmla="*/ 2480155 w 12192000"/>
              <a:gd name="connsiteY108" fmla="*/ 359227 h 4939827"/>
              <a:gd name="connsiteX109" fmla="*/ 2586782 w 12192000"/>
              <a:gd name="connsiteY109" fmla="*/ 339352 h 4939827"/>
              <a:gd name="connsiteX110" fmla="*/ 2679617 w 12192000"/>
              <a:gd name="connsiteY110" fmla="*/ 305383 h 4939827"/>
              <a:gd name="connsiteX111" fmla="*/ 2788947 w 12192000"/>
              <a:gd name="connsiteY111" fmla="*/ 250375 h 4939827"/>
              <a:gd name="connsiteX112" fmla="*/ 2965530 w 12192000"/>
              <a:gd name="connsiteY112" fmla="*/ 245958 h 4939827"/>
              <a:gd name="connsiteX113" fmla="*/ 3103677 w 12192000"/>
              <a:gd name="connsiteY113" fmla="*/ 209527 h 4939827"/>
              <a:gd name="connsiteX114" fmla="*/ 3126759 w 12192000"/>
              <a:gd name="connsiteY114" fmla="*/ 211226 h 4939827"/>
              <a:gd name="connsiteX115" fmla="*/ 3164020 w 12192000"/>
              <a:gd name="connsiteY115" fmla="*/ 212779 h 4939827"/>
              <a:gd name="connsiteX116" fmla="*/ 3285019 w 12192000"/>
              <a:gd name="connsiteY116" fmla="*/ 220535 h 4939827"/>
              <a:gd name="connsiteX117" fmla="*/ 3365154 w 12192000"/>
              <a:gd name="connsiteY117" fmla="*/ 226416 h 4939827"/>
              <a:gd name="connsiteX118" fmla="*/ 3367507 w 12192000"/>
              <a:gd name="connsiteY118" fmla="*/ 225416 h 4939827"/>
              <a:gd name="connsiteX119" fmla="*/ 3387567 w 12192000"/>
              <a:gd name="connsiteY119" fmla="*/ 227103 h 4939827"/>
              <a:gd name="connsiteX120" fmla="*/ 3498001 w 12192000"/>
              <a:gd name="connsiteY120" fmla="*/ 231941 h 4939827"/>
              <a:gd name="connsiteX121" fmla="*/ 3561557 w 12192000"/>
              <a:gd name="connsiteY121" fmla="*/ 228095 h 4939827"/>
              <a:gd name="connsiteX122" fmla="*/ 3611920 w 12192000"/>
              <a:gd name="connsiteY122" fmla="*/ 218094 h 4939827"/>
              <a:gd name="connsiteX123" fmla="*/ 3620528 w 12192000"/>
              <a:gd name="connsiteY123" fmla="*/ 218788 h 4939827"/>
              <a:gd name="connsiteX124" fmla="*/ 3620766 w 12192000"/>
              <a:gd name="connsiteY124" fmla="*/ 218511 h 4939827"/>
              <a:gd name="connsiteX125" fmla="*/ 3629977 w 12192000"/>
              <a:gd name="connsiteY125" fmla="*/ 218664 h 4939827"/>
              <a:gd name="connsiteX126" fmla="*/ 3636217 w 12192000"/>
              <a:gd name="connsiteY126" fmla="*/ 220048 h 4939827"/>
              <a:gd name="connsiteX127" fmla="*/ 3709484 w 12192000"/>
              <a:gd name="connsiteY127" fmla="*/ 186927 h 4939827"/>
              <a:gd name="connsiteX128" fmla="*/ 3761342 w 12192000"/>
              <a:gd name="connsiteY128" fmla="*/ 177474 h 4939827"/>
              <a:gd name="connsiteX129" fmla="*/ 3799748 w 12192000"/>
              <a:gd name="connsiteY129" fmla="*/ 167154 h 4939827"/>
              <a:gd name="connsiteX130" fmla="*/ 3922756 w 12192000"/>
              <a:gd name="connsiteY130" fmla="*/ 194044 h 4939827"/>
              <a:gd name="connsiteX131" fmla="*/ 4028476 w 12192000"/>
              <a:gd name="connsiteY131" fmla="*/ 223679 h 4939827"/>
              <a:gd name="connsiteX132" fmla="*/ 4191582 w 12192000"/>
              <a:gd name="connsiteY132" fmla="*/ 238952 h 4939827"/>
              <a:gd name="connsiteX133" fmla="*/ 4251024 w 12192000"/>
              <a:gd name="connsiteY133" fmla="*/ 240874 h 4939827"/>
              <a:gd name="connsiteX134" fmla="*/ 4355275 w 12192000"/>
              <a:gd name="connsiteY134" fmla="*/ 260205 h 4939827"/>
              <a:gd name="connsiteX135" fmla="*/ 4423807 w 12192000"/>
              <a:gd name="connsiteY135" fmla="*/ 270366 h 4939827"/>
              <a:gd name="connsiteX136" fmla="*/ 4558432 w 12192000"/>
              <a:gd name="connsiteY136" fmla="*/ 269194 h 4939827"/>
              <a:gd name="connsiteX137" fmla="*/ 4635061 w 12192000"/>
              <a:gd name="connsiteY137" fmla="*/ 280682 h 4939827"/>
              <a:gd name="connsiteX138" fmla="*/ 4807427 w 12192000"/>
              <a:gd name="connsiteY138" fmla="*/ 276835 h 4939827"/>
              <a:gd name="connsiteX139" fmla="*/ 5028933 w 12192000"/>
              <a:gd name="connsiteY139" fmla="*/ 183887 h 4939827"/>
              <a:gd name="connsiteX140" fmla="*/ 5093642 w 12192000"/>
              <a:gd name="connsiteY140" fmla="*/ 177214 h 4939827"/>
              <a:gd name="connsiteX141" fmla="*/ 5102642 w 12192000"/>
              <a:gd name="connsiteY141" fmla="*/ 186816 h 4939827"/>
              <a:gd name="connsiteX142" fmla="*/ 5193590 w 12192000"/>
              <a:gd name="connsiteY142" fmla="*/ 156458 h 4939827"/>
              <a:gd name="connsiteX143" fmla="*/ 5323922 w 12192000"/>
              <a:gd name="connsiteY143" fmla="*/ 146332 h 4939827"/>
              <a:gd name="connsiteX144" fmla="*/ 5421860 w 12192000"/>
              <a:gd name="connsiteY144" fmla="*/ 167298 h 4939827"/>
              <a:gd name="connsiteX145" fmla="*/ 5476948 w 12192000"/>
              <a:gd name="connsiteY145" fmla="*/ 173249 h 4939827"/>
              <a:gd name="connsiteX146" fmla="*/ 5516842 w 12192000"/>
              <a:gd name="connsiteY146" fmla="*/ 184018 h 4939827"/>
              <a:gd name="connsiteX147" fmla="*/ 5619415 w 12192000"/>
              <a:gd name="connsiteY147" fmla="*/ 176781 h 4939827"/>
              <a:gd name="connsiteX148" fmla="*/ 5789867 w 12192000"/>
              <a:gd name="connsiteY148" fmla="*/ 150304 h 4939827"/>
              <a:gd name="connsiteX149" fmla="*/ 5825953 w 12192000"/>
              <a:gd name="connsiteY149" fmla="*/ 147907 h 4939827"/>
              <a:gd name="connsiteX150" fmla="*/ 5856168 w 12192000"/>
              <a:gd name="connsiteY150" fmla="*/ 158719 h 4939827"/>
              <a:gd name="connsiteX151" fmla="*/ 5862476 w 12192000"/>
              <a:gd name="connsiteY151" fmla="*/ 172447 h 4939827"/>
              <a:gd name="connsiteX152" fmla="*/ 5882195 w 12192000"/>
              <a:gd name="connsiteY152" fmla="*/ 173195 h 4939827"/>
              <a:gd name="connsiteX153" fmla="*/ 5887271 w 12192000"/>
              <a:gd name="connsiteY153" fmla="*/ 176084 h 4939827"/>
              <a:gd name="connsiteX154" fmla="*/ 5921577 w 12192000"/>
              <a:gd name="connsiteY154" fmla="*/ 169858 h 4939827"/>
              <a:gd name="connsiteX155" fmla="*/ 5983240 w 12192000"/>
              <a:gd name="connsiteY155" fmla="*/ 152755 h 4939827"/>
              <a:gd name="connsiteX156" fmla="*/ 6152287 w 12192000"/>
              <a:gd name="connsiteY156" fmla="*/ 116736 h 4939827"/>
              <a:gd name="connsiteX157" fmla="*/ 6415830 w 12192000"/>
              <a:gd name="connsiteY157" fmla="*/ 136006 h 4939827"/>
              <a:gd name="connsiteX158" fmla="*/ 6756965 w 12192000"/>
              <a:gd name="connsiteY158" fmla="*/ 57636 h 4939827"/>
              <a:gd name="connsiteX159" fmla="*/ 6819400 w 12192000"/>
              <a:gd name="connsiteY159" fmla="*/ 30742 h 4939827"/>
              <a:gd name="connsiteX160" fmla="*/ 6986370 w 12192000"/>
              <a:gd name="connsiteY160" fmla="*/ 12659 h 4939827"/>
              <a:gd name="connsiteX161" fmla="*/ 6989536 w 12192000"/>
              <a:gd name="connsiteY161" fmla="*/ 14528 h 4939827"/>
              <a:gd name="connsiteX162" fmla="*/ 7015933 w 12192000"/>
              <a:gd name="connsiteY162" fmla="*/ 9653 h 4939827"/>
              <a:gd name="connsiteX163" fmla="*/ 7020592 w 12192000"/>
              <a:gd name="connsiteY163" fmla="*/ 1651 h 4939827"/>
              <a:gd name="connsiteX164" fmla="*/ 7025905 w 12192000"/>
              <a:gd name="connsiteY16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877301 w 12192000"/>
              <a:gd name="connsiteY15" fmla="*/ 186153 h 4939827"/>
              <a:gd name="connsiteX16" fmla="*/ 7952584 w 12192000"/>
              <a:gd name="connsiteY16" fmla="*/ 170181 h 4939827"/>
              <a:gd name="connsiteX17" fmla="*/ 8009534 w 12192000"/>
              <a:gd name="connsiteY17" fmla="*/ 176441 h 4939827"/>
              <a:gd name="connsiteX18" fmla="*/ 8058681 w 12192000"/>
              <a:gd name="connsiteY18" fmla="*/ 219431 h 4939827"/>
              <a:gd name="connsiteX19" fmla="*/ 8126175 w 12192000"/>
              <a:gd name="connsiteY19" fmla="*/ 240005 h 4939827"/>
              <a:gd name="connsiteX20" fmla="*/ 8166439 w 12192000"/>
              <a:gd name="connsiteY20" fmla="*/ 252699 h 4939827"/>
              <a:gd name="connsiteX21" fmla="*/ 8281371 w 12192000"/>
              <a:gd name="connsiteY21" fmla="*/ 256875 h 4939827"/>
              <a:gd name="connsiteX22" fmla="*/ 8381609 w 12192000"/>
              <a:gd name="connsiteY22" fmla="*/ 240618 h 4939827"/>
              <a:gd name="connsiteX23" fmla="*/ 8406759 w 12192000"/>
              <a:gd name="connsiteY23" fmla="*/ 232517 h 4939827"/>
              <a:gd name="connsiteX24" fmla="*/ 8426506 w 12192000"/>
              <a:gd name="connsiteY24" fmla="*/ 241842 h 4939827"/>
              <a:gd name="connsiteX25" fmla="*/ 8427949 w 12192000"/>
              <a:gd name="connsiteY25" fmla="*/ 240981 h 4939827"/>
              <a:gd name="connsiteX26" fmla="*/ 8441468 w 12192000"/>
              <a:gd name="connsiteY26" fmla="*/ 241157 h 4939827"/>
              <a:gd name="connsiteX27" fmla="*/ 8565757 w 12192000"/>
              <a:gd name="connsiteY27" fmla="*/ 255317 h 4939827"/>
              <a:gd name="connsiteX28" fmla="*/ 8573171 w 12192000"/>
              <a:gd name="connsiteY28" fmla="*/ 258426 h 4939827"/>
              <a:gd name="connsiteX29" fmla="*/ 8573548 w 12192000"/>
              <a:gd name="connsiteY29" fmla="*/ 258241 h 4939827"/>
              <a:gd name="connsiteX30" fmla="*/ 8581827 w 12192000"/>
              <a:gd name="connsiteY30" fmla="*/ 261028 h 4939827"/>
              <a:gd name="connsiteX31" fmla="*/ 8586687 w 12192000"/>
              <a:gd name="connsiteY31" fmla="*/ 264089 h 4939827"/>
              <a:gd name="connsiteX32" fmla="*/ 8601067 w 12192000"/>
              <a:gd name="connsiteY32" fmla="*/ 270114 h 4939827"/>
              <a:gd name="connsiteX33" fmla="*/ 8672650 w 12192000"/>
              <a:gd name="connsiteY33" fmla="*/ 254821 h 4939827"/>
              <a:gd name="connsiteX34" fmla="*/ 8785543 w 12192000"/>
              <a:gd name="connsiteY34" fmla="*/ 263406 h 4939827"/>
              <a:gd name="connsiteX35" fmla="*/ 8830588 w 12192000"/>
              <a:gd name="connsiteY35" fmla="*/ 265483 h 4939827"/>
              <a:gd name="connsiteX36" fmla="*/ 8905142 w 12192000"/>
              <a:gd name="connsiteY36" fmla="*/ 264958 h 4939827"/>
              <a:gd name="connsiteX37" fmla="*/ 8968582 w 12192000"/>
              <a:gd name="connsiteY37" fmla="*/ 262728 h 4939827"/>
              <a:gd name="connsiteX38" fmla="*/ 8972994 w 12192000"/>
              <a:gd name="connsiteY38" fmla="*/ 263284 h 4939827"/>
              <a:gd name="connsiteX39" fmla="*/ 9004605 w 12192000"/>
              <a:gd name="connsiteY39" fmla="*/ 258041 h 4939827"/>
              <a:gd name="connsiteX40" fmla="*/ 9016165 w 12192000"/>
              <a:gd name="connsiteY40" fmla="*/ 261258 h 4939827"/>
              <a:gd name="connsiteX41" fmla="*/ 9043297 w 12192000"/>
              <a:gd name="connsiteY41" fmla="*/ 281547 h 4939827"/>
              <a:gd name="connsiteX42" fmla="*/ 9048315 w 12192000"/>
              <a:gd name="connsiteY42" fmla="*/ 279264 h 4939827"/>
              <a:gd name="connsiteX43" fmla="*/ 9054706 w 12192000"/>
              <a:gd name="connsiteY43" fmla="*/ 278538 h 4939827"/>
              <a:gd name="connsiteX44" fmla="*/ 9070919 w 12192000"/>
              <a:gd name="connsiteY44" fmla="*/ 281810 h 4939827"/>
              <a:gd name="connsiteX45" fmla="*/ 9076813 w 12192000"/>
              <a:gd name="connsiteY45" fmla="*/ 283909 h 4939827"/>
              <a:gd name="connsiteX46" fmla="*/ 9085871 w 12192000"/>
              <a:gd name="connsiteY46" fmla="*/ 285133 h 4939827"/>
              <a:gd name="connsiteX47" fmla="*/ 9086159 w 12192000"/>
              <a:gd name="connsiteY47" fmla="*/ 284887 h 4939827"/>
              <a:gd name="connsiteX48" fmla="*/ 9134606 w 12192000"/>
              <a:gd name="connsiteY48" fmla="*/ 288168 h 4939827"/>
              <a:gd name="connsiteX49" fmla="*/ 9195590 w 12192000"/>
              <a:gd name="connsiteY49" fmla="*/ 279568 h 4939827"/>
              <a:gd name="connsiteX50" fmla="*/ 9219336 w 12192000"/>
              <a:gd name="connsiteY50" fmla="*/ 278133 h 4939827"/>
              <a:gd name="connsiteX51" fmla="*/ 9232362 w 12192000"/>
              <a:gd name="connsiteY51" fmla="*/ 275894 h 4939827"/>
              <a:gd name="connsiteX52" fmla="*/ 9233396 w 12192000"/>
              <a:gd name="connsiteY52" fmla="*/ 274803 h 4939827"/>
              <a:gd name="connsiteX53" fmla="*/ 9256213 w 12192000"/>
              <a:gd name="connsiteY53" fmla="*/ 281576 h 4939827"/>
              <a:gd name="connsiteX54" fmla="*/ 9371484 w 12192000"/>
              <a:gd name="connsiteY54" fmla="*/ 329634 h 4939827"/>
              <a:gd name="connsiteX55" fmla="*/ 9404829 w 12192000"/>
              <a:gd name="connsiteY55" fmla="*/ 339038 h 4939827"/>
              <a:gd name="connsiteX56" fmla="*/ 9427021 w 12192000"/>
              <a:gd name="connsiteY56" fmla="*/ 358784 h 4939827"/>
              <a:gd name="connsiteX57" fmla="*/ 9670844 w 12192000"/>
              <a:gd name="connsiteY57" fmla="*/ 405128 h 4939827"/>
              <a:gd name="connsiteX58" fmla="*/ 9816083 w 12192000"/>
              <a:gd name="connsiteY58" fmla="*/ 416573 h 4939827"/>
              <a:gd name="connsiteX59" fmla="*/ 9936741 w 12192000"/>
              <a:gd name="connsiteY59" fmla="*/ 437044 h 4939827"/>
              <a:gd name="connsiteX60" fmla="*/ 10050093 w 12192000"/>
              <a:gd name="connsiteY60" fmla="*/ 443783 h 4939827"/>
              <a:gd name="connsiteX61" fmla="*/ 10130090 w 12192000"/>
              <a:gd name="connsiteY61" fmla="*/ 459520 h 4939827"/>
              <a:gd name="connsiteX62" fmla="*/ 10173456 w 12192000"/>
              <a:gd name="connsiteY62" fmla="*/ 457749 h 4939827"/>
              <a:gd name="connsiteX63" fmla="*/ 10218232 w 12192000"/>
              <a:gd name="connsiteY63" fmla="*/ 459820 h 4939827"/>
              <a:gd name="connsiteX64" fmla="*/ 10354176 w 12192000"/>
              <a:gd name="connsiteY64" fmla="*/ 471377 h 4939827"/>
              <a:gd name="connsiteX65" fmla="*/ 10430681 w 12192000"/>
              <a:gd name="connsiteY65" fmla="*/ 481226 h 4939827"/>
              <a:gd name="connsiteX66" fmla="*/ 10478169 w 12192000"/>
              <a:gd name="connsiteY66" fmla="*/ 481774 h 4939827"/>
              <a:gd name="connsiteX67" fmla="*/ 10540907 w 12192000"/>
              <a:gd name="connsiteY67" fmla="*/ 485607 h 4939827"/>
              <a:gd name="connsiteX68" fmla="*/ 10614941 w 12192000"/>
              <a:gd name="connsiteY68" fmla="*/ 487592 h 4939827"/>
              <a:gd name="connsiteX69" fmla="*/ 10674098 w 12192000"/>
              <a:gd name="connsiteY69" fmla="*/ 521656 h 4939827"/>
              <a:gd name="connsiteX70" fmla="*/ 10874834 w 12192000"/>
              <a:gd name="connsiteY70" fmla="*/ 574867 h 4939827"/>
              <a:gd name="connsiteX71" fmla="*/ 10944981 w 12192000"/>
              <a:gd name="connsiteY71" fmla="*/ 615042 h 4939827"/>
              <a:gd name="connsiteX72" fmla="*/ 11006376 w 12192000"/>
              <a:gd name="connsiteY72" fmla="*/ 645957 h 4939827"/>
              <a:gd name="connsiteX73" fmla="*/ 11076308 w 12192000"/>
              <a:gd name="connsiteY73" fmla="*/ 675698 h 4939827"/>
              <a:gd name="connsiteX74" fmla="*/ 11148789 w 12192000"/>
              <a:gd name="connsiteY74" fmla="*/ 685041 h 4939827"/>
              <a:gd name="connsiteX75" fmla="*/ 11249129 w 12192000"/>
              <a:gd name="connsiteY75" fmla="*/ 684218 h 4939827"/>
              <a:gd name="connsiteX76" fmla="*/ 11299915 w 12192000"/>
              <a:gd name="connsiteY76" fmla="*/ 692177 h 4939827"/>
              <a:gd name="connsiteX77" fmla="*/ 11386973 w 12192000"/>
              <a:gd name="connsiteY77" fmla="*/ 708209 h 4939827"/>
              <a:gd name="connsiteX78" fmla="*/ 11500105 w 12192000"/>
              <a:gd name="connsiteY78" fmla="*/ 735014 h 4939827"/>
              <a:gd name="connsiteX79" fmla="*/ 11621735 w 12192000"/>
              <a:gd name="connsiteY79" fmla="*/ 789584 h 4939827"/>
              <a:gd name="connsiteX80" fmla="*/ 11691200 w 12192000"/>
              <a:gd name="connsiteY80" fmla="*/ 867902 h 4939827"/>
              <a:gd name="connsiteX81" fmla="*/ 11819427 w 12192000"/>
              <a:gd name="connsiteY81" fmla="*/ 911634 h 4939827"/>
              <a:gd name="connsiteX82" fmla="*/ 11969720 w 12192000"/>
              <a:gd name="connsiteY82" fmla="*/ 964737 h 4939827"/>
              <a:gd name="connsiteX83" fmla="*/ 12055766 w 12192000"/>
              <a:gd name="connsiteY83" fmla="*/ 991268 h 4939827"/>
              <a:gd name="connsiteX84" fmla="*/ 12171539 w 12192000"/>
              <a:gd name="connsiteY84" fmla="*/ 995427 h 4939827"/>
              <a:gd name="connsiteX85" fmla="*/ 12187831 w 12192000"/>
              <a:gd name="connsiteY85" fmla="*/ 996580 h 4939827"/>
              <a:gd name="connsiteX86" fmla="*/ 12192000 w 12192000"/>
              <a:gd name="connsiteY86" fmla="*/ 996726 h 4939827"/>
              <a:gd name="connsiteX87" fmla="*/ 12192000 w 12192000"/>
              <a:gd name="connsiteY87" fmla="*/ 4939827 h 4939827"/>
              <a:gd name="connsiteX88" fmla="*/ 0 w 12192000"/>
              <a:gd name="connsiteY88" fmla="*/ 4939827 h 4939827"/>
              <a:gd name="connsiteX89" fmla="*/ 0 w 12192000"/>
              <a:gd name="connsiteY89" fmla="*/ 512043 h 4939827"/>
              <a:gd name="connsiteX90" fmla="*/ 7381 w 12192000"/>
              <a:gd name="connsiteY90" fmla="*/ 512580 h 4939827"/>
              <a:gd name="connsiteX91" fmla="*/ 100029 w 12192000"/>
              <a:gd name="connsiteY91" fmla="*/ 504758 h 4939827"/>
              <a:gd name="connsiteX92" fmla="*/ 155244 w 12192000"/>
              <a:gd name="connsiteY92" fmla="*/ 525130 h 4939827"/>
              <a:gd name="connsiteX93" fmla="*/ 254366 w 12192000"/>
              <a:gd name="connsiteY93" fmla="*/ 534449 h 4939827"/>
              <a:gd name="connsiteX94" fmla="*/ 447292 w 12192000"/>
              <a:gd name="connsiteY94" fmla="*/ 542725 h 4939827"/>
              <a:gd name="connsiteX95" fmla="*/ 628105 w 12192000"/>
              <a:gd name="connsiteY95" fmla="*/ 547853 h 4939827"/>
              <a:gd name="connsiteX96" fmla="*/ 783146 w 12192000"/>
              <a:gd name="connsiteY96" fmla="*/ 591799 h 4939827"/>
              <a:gd name="connsiteX97" fmla="*/ 1043676 w 12192000"/>
              <a:gd name="connsiteY97" fmla="*/ 591887 h 4939827"/>
              <a:gd name="connsiteX98" fmla="*/ 1281816 w 12192000"/>
              <a:gd name="connsiteY98" fmla="*/ 520946 h 4939827"/>
              <a:gd name="connsiteX99" fmla="*/ 1486347 w 12192000"/>
              <a:gd name="connsiteY99" fmla="*/ 487310 h 4939827"/>
              <a:gd name="connsiteX100" fmla="*/ 1568079 w 12192000"/>
              <a:gd name="connsiteY100" fmla="*/ 462531 h 4939827"/>
              <a:gd name="connsiteX101" fmla="*/ 1622516 w 12192000"/>
              <a:gd name="connsiteY101" fmla="*/ 466058 h 4939827"/>
              <a:gd name="connsiteX102" fmla="*/ 1655457 w 12192000"/>
              <a:gd name="connsiteY102" fmla="*/ 465359 h 4939827"/>
              <a:gd name="connsiteX103" fmla="*/ 1717454 w 12192000"/>
              <a:gd name="connsiteY103" fmla="*/ 417203 h 4939827"/>
              <a:gd name="connsiteX104" fmla="*/ 1913794 w 12192000"/>
              <a:gd name="connsiteY104" fmla="*/ 365255 h 4939827"/>
              <a:gd name="connsiteX105" fmla="*/ 2129762 w 12192000"/>
              <a:gd name="connsiteY105" fmla="*/ 367832 h 4939827"/>
              <a:gd name="connsiteX106" fmla="*/ 2376970 w 12192000"/>
              <a:gd name="connsiteY106" fmla="*/ 350129 h 4939827"/>
              <a:gd name="connsiteX107" fmla="*/ 2480155 w 12192000"/>
              <a:gd name="connsiteY107" fmla="*/ 359227 h 4939827"/>
              <a:gd name="connsiteX108" fmla="*/ 2586782 w 12192000"/>
              <a:gd name="connsiteY108" fmla="*/ 339352 h 4939827"/>
              <a:gd name="connsiteX109" fmla="*/ 2679617 w 12192000"/>
              <a:gd name="connsiteY109" fmla="*/ 305383 h 4939827"/>
              <a:gd name="connsiteX110" fmla="*/ 2788947 w 12192000"/>
              <a:gd name="connsiteY110" fmla="*/ 250375 h 4939827"/>
              <a:gd name="connsiteX111" fmla="*/ 2965530 w 12192000"/>
              <a:gd name="connsiteY111" fmla="*/ 245958 h 4939827"/>
              <a:gd name="connsiteX112" fmla="*/ 3103677 w 12192000"/>
              <a:gd name="connsiteY112" fmla="*/ 209527 h 4939827"/>
              <a:gd name="connsiteX113" fmla="*/ 3126759 w 12192000"/>
              <a:gd name="connsiteY113" fmla="*/ 211226 h 4939827"/>
              <a:gd name="connsiteX114" fmla="*/ 3164020 w 12192000"/>
              <a:gd name="connsiteY114" fmla="*/ 212779 h 4939827"/>
              <a:gd name="connsiteX115" fmla="*/ 3285019 w 12192000"/>
              <a:gd name="connsiteY115" fmla="*/ 220535 h 4939827"/>
              <a:gd name="connsiteX116" fmla="*/ 3365154 w 12192000"/>
              <a:gd name="connsiteY116" fmla="*/ 226416 h 4939827"/>
              <a:gd name="connsiteX117" fmla="*/ 3367507 w 12192000"/>
              <a:gd name="connsiteY117" fmla="*/ 225416 h 4939827"/>
              <a:gd name="connsiteX118" fmla="*/ 3387567 w 12192000"/>
              <a:gd name="connsiteY118" fmla="*/ 227103 h 4939827"/>
              <a:gd name="connsiteX119" fmla="*/ 3498001 w 12192000"/>
              <a:gd name="connsiteY119" fmla="*/ 231941 h 4939827"/>
              <a:gd name="connsiteX120" fmla="*/ 3561557 w 12192000"/>
              <a:gd name="connsiteY120" fmla="*/ 228095 h 4939827"/>
              <a:gd name="connsiteX121" fmla="*/ 3611920 w 12192000"/>
              <a:gd name="connsiteY121" fmla="*/ 218094 h 4939827"/>
              <a:gd name="connsiteX122" fmla="*/ 3620528 w 12192000"/>
              <a:gd name="connsiteY122" fmla="*/ 218788 h 4939827"/>
              <a:gd name="connsiteX123" fmla="*/ 3620766 w 12192000"/>
              <a:gd name="connsiteY123" fmla="*/ 218511 h 4939827"/>
              <a:gd name="connsiteX124" fmla="*/ 3629977 w 12192000"/>
              <a:gd name="connsiteY124" fmla="*/ 218664 h 4939827"/>
              <a:gd name="connsiteX125" fmla="*/ 3636217 w 12192000"/>
              <a:gd name="connsiteY125" fmla="*/ 220048 h 4939827"/>
              <a:gd name="connsiteX126" fmla="*/ 3709484 w 12192000"/>
              <a:gd name="connsiteY126" fmla="*/ 186927 h 4939827"/>
              <a:gd name="connsiteX127" fmla="*/ 3761342 w 12192000"/>
              <a:gd name="connsiteY127" fmla="*/ 177474 h 4939827"/>
              <a:gd name="connsiteX128" fmla="*/ 3799748 w 12192000"/>
              <a:gd name="connsiteY128" fmla="*/ 167154 h 4939827"/>
              <a:gd name="connsiteX129" fmla="*/ 3922756 w 12192000"/>
              <a:gd name="connsiteY129" fmla="*/ 194044 h 4939827"/>
              <a:gd name="connsiteX130" fmla="*/ 4028476 w 12192000"/>
              <a:gd name="connsiteY130" fmla="*/ 223679 h 4939827"/>
              <a:gd name="connsiteX131" fmla="*/ 4191582 w 12192000"/>
              <a:gd name="connsiteY131" fmla="*/ 238952 h 4939827"/>
              <a:gd name="connsiteX132" fmla="*/ 4251024 w 12192000"/>
              <a:gd name="connsiteY132" fmla="*/ 240874 h 4939827"/>
              <a:gd name="connsiteX133" fmla="*/ 4355275 w 12192000"/>
              <a:gd name="connsiteY133" fmla="*/ 260205 h 4939827"/>
              <a:gd name="connsiteX134" fmla="*/ 4423807 w 12192000"/>
              <a:gd name="connsiteY134" fmla="*/ 270366 h 4939827"/>
              <a:gd name="connsiteX135" fmla="*/ 4558432 w 12192000"/>
              <a:gd name="connsiteY135" fmla="*/ 269194 h 4939827"/>
              <a:gd name="connsiteX136" fmla="*/ 4635061 w 12192000"/>
              <a:gd name="connsiteY136" fmla="*/ 280682 h 4939827"/>
              <a:gd name="connsiteX137" fmla="*/ 4807427 w 12192000"/>
              <a:gd name="connsiteY137" fmla="*/ 276835 h 4939827"/>
              <a:gd name="connsiteX138" fmla="*/ 5028933 w 12192000"/>
              <a:gd name="connsiteY138" fmla="*/ 183887 h 4939827"/>
              <a:gd name="connsiteX139" fmla="*/ 5093642 w 12192000"/>
              <a:gd name="connsiteY139" fmla="*/ 177214 h 4939827"/>
              <a:gd name="connsiteX140" fmla="*/ 5102642 w 12192000"/>
              <a:gd name="connsiteY140" fmla="*/ 186816 h 4939827"/>
              <a:gd name="connsiteX141" fmla="*/ 5193590 w 12192000"/>
              <a:gd name="connsiteY141" fmla="*/ 156458 h 4939827"/>
              <a:gd name="connsiteX142" fmla="*/ 5323922 w 12192000"/>
              <a:gd name="connsiteY142" fmla="*/ 146332 h 4939827"/>
              <a:gd name="connsiteX143" fmla="*/ 5421860 w 12192000"/>
              <a:gd name="connsiteY143" fmla="*/ 167298 h 4939827"/>
              <a:gd name="connsiteX144" fmla="*/ 5476948 w 12192000"/>
              <a:gd name="connsiteY144" fmla="*/ 173249 h 4939827"/>
              <a:gd name="connsiteX145" fmla="*/ 5516842 w 12192000"/>
              <a:gd name="connsiteY145" fmla="*/ 184018 h 4939827"/>
              <a:gd name="connsiteX146" fmla="*/ 5619415 w 12192000"/>
              <a:gd name="connsiteY146" fmla="*/ 176781 h 4939827"/>
              <a:gd name="connsiteX147" fmla="*/ 5789867 w 12192000"/>
              <a:gd name="connsiteY147" fmla="*/ 150304 h 4939827"/>
              <a:gd name="connsiteX148" fmla="*/ 5825953 w 12192000"/>
              <a:gd name="connsiteY148" fmla="*/ 147907 h 4939827"/>
              <a:gd name="connsiteX149" fmla="*/ 5856168 w 12192000"/>
              <a:gd name="connsiteY149" fmla="*/ 158719 h 4939827"/>
              <a:gd name="connsiteX150" fmla="*/ 5862476 w 12192000"/>
              <a:gd name="connsiteY150" fmla="*/ 172447 h 4939827"/>
              <a:gd name="connsiteX151" fmla="*/ 5882195 w 12192000"/>
              <a:gd name="connsiteY151" fmla="*/ 173195 h 4939827"/>
              <a:gd name="connsiteX152" fmla="*/ 5887271 w 12192000"/>
              <a:gd name="connsiteY152" fmla="*/ 176084 h 4939827"/>
              <a:gd name="connsiteX153" fmla="*/ 5921577 w 12192000"/>
              <a:gd name="connsiteY153" fmla="*/ 169858 h 4939827"/>
              <a:gd name="connsiteX154" fmla="*/ 5983240 w 12192000"/>
              <a:gd name="connsiteY154" fmla="*/ 152755 h 4939827"/>
              <a:gd name="connsiteX155" fmla="*/ 6152287 w 12192000"/>
              <a:gd name="connsiteY155" fmla="*/ 116736 h 4939827"/>
              <a:gd name="connsiteX156" fmla="*/ 6415830 w 12192000"/>
              <a:gd name="connsiteY156" fmla="*/ 136006 h 4939827"/>
              <a:gd name="connsiteX157" fmla="*/ 6756965 w 12192000"/>
              <a:gd name="connsiteY157" fmla="*/ 57636 h 4939827"/>
              <a:gd name="connsiteX158" fmla="*/ 6819400 w 12192000"/>
              <a:gd name="connsiteY158" fmla="*/ 30742 h 4939827"/>
              <a:gd name="connsiteX159" fmla="*/ 6986370 w 12192000"/>
              <a:gd name="connsiteY159" fmla="*/ 12659 h 4939827"/>
              <a:gd name="connsiteX160" fmla="*/ 6989536 w 12192000"/>
              <a:gd name="connsiteY160" fmla="*/ 14528 h 4939827"/>
              <a:gd name="connsiteX161" fmla="*/ 7015933 w 12192000"/>
              <a:gd name="connsiteY161" fmla="*/ 9653 h 4939827"/>
              <a:gd name="connsiteX162" fmla="*/ 7020592 w 12192000"/>
              <a:gd name="connsiteY162" fmla="*/ 1651 h 4939827"/>
              <a:gd name="connsiteX163" fmla="*/ 7025905 w 12192000"/>
              <a:gd name="connsiteY16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152287 w 12192000"/>
              <a:gd name="connsiteY154" fmla="*/ 116736 h 4939827"/>
              <a:gd name="connsiteX155" fmla="*/ 6415830 w 12192000"/>
              <a:gd name="connsiteY155" fmla="*/ 136006 h 4939827"/>
              <a:gd name="connsiteX156" fmla="*/ 6756965 w 12192000"/>
              <a:gd name="connsiteY156" fmla="*/ 57636 h 4939827"/>
              <a:gd name="connsiteX157" fmla="*/ 6819400 w 12192000"/>
              <a:gd name="connsiteY157" fmla="*/ 30742 h 4939827"/>
              <a:gd name="connsiteX158" fmla="*/ 6986370 w 12192000"/>
              <a:gd name="connsiteY158" fmla="*/ 12659 h 4939827"/>
              <a:gd name="connsiteX159" fmla="*/ 6989536 w 12192000"/>
              <a:gd name="connsiteY159" fmla="*/ 14528 h 4939827"/>
              <a:gd name="connsiteX160" fmla="*/ 7015933 w 12192000"/>
              <a:gd name="connsiteY160" fmla="*/ 9653 h 4939827"/>
              <a:gd name="connsiteX161" fmla="*/ 7020592 w 12192000"/>
              <a:gd name="connsiteY161" fmla="*/ 1651 h 4939827"/>
              <a:gd name="connsiteX162" fmla="*/ 7025905 w 12192000"/>
              <a:gd name="connsiteY16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256213 w 12192000"/>
              <a:gd name="connsiteY51" fmla="*/ 281576 h 4939827"/>
              <a:gd name="connsiteX52" fmla="*/ 9371484 w 12192000"/>
              <a:gd name="connsiteY52" fmla="*/ 329634 h 4939827"/>
              <a:gd name="connsiteX53" fmla="*/ 9404829 w 12192000"/>
              <a:gd name="connsiteY53" fmla="*/ 339038 h 4939827"/>
              <a:gd name="connsiteX54" fmla="*/ 9427021 w 12192000"/>
              <a:gd name="connsiteY54" fmla="*/ 358784 h 4939827"/>
              <a:gd name="connsiteX55" fmla="*/ 9670844 w 12192000"/>
              <a:gd name="connsiteY55" fmla="*/ 405128 h 4939827"/>
              <a:gd name="connsiteX56" fmla="*/ 9816083 w 12192000"/>
              <a:gd name="connsiteY56" fmla="*/ 416573 h 4939827"/>
              <a:gd name="connsiteX57" fmla="*/ 9936741 w 12192000"/>
              <a:gd name="connsiteY57" fmla="*/ 437044 h 4939827"/>
              <a:gd name="connsiteX58" fmla="*/ 10050093 w 12192000"/>
              <a:gd name="connsiteY58" fmla="*/ 443783 h 4939827"/>
              <a:gd name="connsiteX59" fmla="*/ 10130090 w 12192000"/>
              <a:gd name="connsiteY59" fmla="*/ 459520 h 4939827"/>
              <a:gd name="connsiteX60" fmla="*/ 10173456 w 12192000"/>
              <a:gd name="connsiteY60" fmla="*/ 457749 h 4939827"/>
              <a:gd name="connsiteX61" fmla="*/ 10218232 w 12192000"/>
              <a:gd name="connsiteY61" fmla="*/ 459820 h 4939827"/>
              <a:gd name="connsiteX62" fmla="*/ 10354176 w 12192000"/>
              <a:gd name="connsiteY62" fmla="*/ 471377 h 4939827"/>
              <a:gd name="connsiteX63" fmla="*/ 10430681 w 12192000"/>
              <a:gd name="connsiteY63" fmla="*/ 481226 h 4939827"/>
              <a:gd name="connsiteX64" fmla="*/ 10478169 w 12192000"/>
              <a:gd name="connsiteY64" fmla="*/ 481774 h 4939827"/>
              <a:gd name="connsiteX65" fmla="*/ 10540907 w 12192000"/>
              <a:gd name="connsiteY65" fmla="*/ 485607 h 4939827"/>
              <a:gd name="connsiteX66" fmla="*/ 10614941 w 12192000"/>
              <a:gd name="connsiteY66" fmla="*/ 487592 h 4939827"/>
              <a:gd name="connsiteX67" fmla="*/ 10674098 w 12192000"/>
              <a:gd name="connsiteY67" fmla="*/ 521656 h 4939827"/>
              <a:gd name="connsiteX68" fmla="*/ 10874834 w 12192000"/>
              <a:gd name="connsiteY68" fmla="*/ 574867 h 4939827"/>
              <a:gd name="connsiteX69" fmla="*/ 10944981 w 12192000"/>
              <a:gd name="connsiteY69" fmla="*/ 615042 h 4939827"/>
              <a:gd name="connsiteX70" fmla="*/ 11006376 w 12192000"/>
              <a:gd name="connsiteY70" fmla="*/ 645957 h 4939827"/>
              <a:gd name="connsiteX71" fmla="*/ 11076308 w 12192000"/>
              <a:gd name="connsiteY71" fmla="*/ 675698 h 4939827"/>
              <a:gd name="connsiteX72" fmla="*/ 11148789 w 12192000"/>
              <a:gd name="connsiteY72" fmla="*/ 685041 h 4939827"/>
              <a:gd name="connsiteX73" fmla="*/ 11249129 w 12192000"/>
              <a:gd name="connsiteY73" fmla="*/ 684218 h 4939827"/>
              <a:gd name="connsiteX74" fmla="*/ 11299915 w 12192000"/>
              <a:gd name="connsiteY74" fmla="*/ 692177 h 4939827"/>
              <a:gd name="connsiteX75" fmla="*/ 11386973 w 12192000"/>
              <a:gd name="connsiteY75" fmla="*/ 708209 h 4939827"/>
              <a:gd name="connsiteX76" fmla="*/ 11500105 w 12192000"/>
              <a:gd name="connsiteY76" fmla="*/ 735014 h 4939827"/>
              <a:gd name="connsiteX77" fmla="*/ 11621735 w 12192000"/>
              <a:gd name="connsiteY77" fmla="*/ 789584 h 4939827"/>
              <a:gd name="connsiteX78" fmla="*/ 11691200 w 12192000"/>
              <a:gd name="connsiteY78" fmla="*/ 867902 h 4939827"/>
              <a:gd name="connsiteX79" fmla="*/ 11819427 w 12192000"/>
              <a:gd name="connsiteY79" fmla="*/ 911634 h 4939827"/>
              <a:gd name="connsiteX80" fmla="*/ 11969720 w 12192000"/>
              <a:gd name="connsiteY80" fmla="*/ 964737 h 4939827"/>
              <a:gd name="connsiteX81" fmla="*/ 12055766 w 12192000"/>
              <a:gd name="connsiteY81" fmla="*/ 991268 h 4939827"/>
              <a:gd name="connsiteX82" fmla="*/ 12171539 w 12192000"/>
              <a:gd name="connsiteY82" fmla="*/ 995427 h 4939827"/>
              <a:gd name="connsiteX83" fmla="*/ 12187831 w 12192000"/>
              <a:gd name="connsiteY83" fmla="*/ 996580 h 4939827"/>
              <a:gd name="connsiteX84" fmla="*/ 12192000 w 12192000"/>
              <a:gd name="connsiteY84" fmla="*/ 996726 h 4939827"/>
              <a:gd name="connsiteX85" fmla="*/ 12192000 w 12192000"/>
              <a:gd name="connsiteY85" fmla="*/ 4939827 h 4939827"/>
              <a:gd name="connsiteX86" fmla="*/ 0 w 12192000"/>
              <a:gd name="connsiteY86" fmla="*/ 4939827 h 4939827"/>
              <a:gd name="connsiteX87" fmla="*/ 0 w 12192000"/>
              <a:gd name="connsiteY87" fmla="*/ 512043 h 4939827"/>
              <a:gd name="connsiteX88" fmla="*/ 7381 w 12192000"/>
              <a:gd name="connsiteY88" fmla="*/ 512580 h 4939827"/>
              <a:gd name="connsiteX89" fmla="*/ 100029 w 12192000"/>
              <a:gd name="connsiteY89" fmla="*/ 504758 h 4939827"/>
              <a:gd name="connsiteX90" fmla="*/ 155244 w 12192000"/>
              <a:gd name="connsiteY90" fmla="*/ 525130 h 4939827"/>
              <a:gd name="connsiteX91" fmla="*/ 254366 w 12192000"/>
              <a:gd name="connsiteY91" fmla="*/ 534449 h 4939827"/>
              <a:gd name="connsiteX92" fmla="*/ 447292 w 12192000"/>
              <a:gd name="connsiteY92" fmla="*/ 542725 h 4939827"/>
              <a:gd name="connsiteX93" fmla="*/ 628105 w 12192000"/>
              <a:gd name="connsiteY93" fmla="*/ 547853 h 4939827"/>
              <a:gd name="connsiteX94" fmla="*/ 783146 w 12192000"/>
              <a:gd name="connsiteY94" fmla="*/ 591799 h 4939827"/>
              <a:gd name="connsiteX95" fmla="*/ 1043676 w 12192000"/>
              <a:gd name="connsiteY95" fmla="*/ 591887 h 4939827"/>
              <a:gd name="connsiteX96" fmla="*/ 1281816 w 12192000"/>
              <a:gd name="connsiteY96" fmla="*/ 520946 h 4939827"/>
              <a:gd name="connsiteX97" fmla="*/ 1486347 w 12192000"/>
              <a:gd name="connsiteY97" fmla="*/ 487310 h 4939827"/>
              <a:gd name="connsiteX98" fmla="*/ 1568079 w 12192000"/>
              <a:gd name="connsiteY98" fmla="*/ 462531 h 4939827"/>
              <a:gd name="connsiteX99" fmla="*/ 1622516 w 12192000"/>
              <a:gd name="connsiteY99" fmla="*/ 466058 h 4939827"/>
              <a:gd name="connsiteX100" fmla="*/ 1655457 w 12192000"/>
              <a:gd name="connsiteY100" fmla="*/ 465359 h 4939827"/>
              <a:gd name="connsiteX101" fmla="*/ 1717454 w 12192000"/>
              <a:gd name="connsiteY101" fmla="*/ 417203 h 4939827"/>
              <a:gd name="connsiteX102" fmla="*/ 1913794 w 12192000"/>
              <a:gd name="connsiteY102" fmla="*/ 365255 h 4939827"/>
              <a:gd name="connsiteX103" fmla="*/ 2129762 w 12192000"/>
              <a:gd name="connsiteY103" fmla="*/ 367832 h 4939827"/>
              <a:gd name="connsiteX104" fmla="*/ 2376970 w 12192000"/>
              <a:gd name="connsiteY104" fmla="*/ 350129 h 4939827"/>
              <a:gd name="connsiteX105" fmla="*/ 2480155 w 12192000"/>
              <a:gd name="connsiteY105" fmla="*/ 359227 h 4939827"/>
              <a:gd name="connsiteX106" fmla="*/ 2586782 w 12192000"/>
              <a:gd name="connsiteY106" fmla="*/ 339352 h 4939827"/>
              <a:gd name="connsiteX107" fmla="*/ 2679617 w 12192000"/>
              <a:gd name="connsiteY107" fmla="*/ 305383 h 4939827"/>
              <a:gd name="connsiteX108" fmla="*/ 2788947 w 12192000"/>
              <a:gd name="connsiteY108" fmla="*/ 250375 h 4939827"/>
              <a:gd name="connsiteX109" fmla="*/ 2965530 w 12192000"/>
              <a:gd name="connsiteY109" fmla="*/ 245958 h 4939827"/>
              <a:gd name="connsiteX110" fmla="*/ 3103677 w 12192000"/>
              <a:gd name="connsiteY110" fmla="*/ 209527 h 4939827"/>
              <a:gd name="connsiteX111" fmla="*/ 3126759 w 12192000"/>
              <a:gd name="connsiteY111" fmla="*/ 211226 h 4939827"/>
              <a:gd name="connsiteX112" fmla="*/ 3164020 w 12192000"/>
              <a:gd name="connsiteY112" fmla="*/ 212779 h 4939827"/>
              <a:gd name="connsiteX113" fmla="*/ 3285019 w 12192000"/>
              <a:gd name="connsiteY113" fmla="*/ 220535 h 4939827"/>
              <a:gd name="connsiteX114" fmla="*/ 3365154 w 12192000"/>
              <a:gd name="connsiteY114" fmla="*/ 226416 h 4939827"/>
              <a:gd name="connsiteX115" fmla="*/ 3367507 w 12192000"/>
              <a:gd name="connsiteY115" fmla="*/ 225416 h 4939827"/>
              <a:gd name="connsiteX116" fmla="*/ 3387567 w 12192000"/>
              <a:gd name="connsiteY116" fmla="*/ 227103 h 4939827"/>
              <a:gd name="connsiteX117" fmla="*/ 3498001 w 12192000"/>
              <a:gd name="connsiteY117" fmla="*/ 231941 h 4939827"/>
              <a:gd name="connsiteX118" fmla="*/ 3561557 w 12192000"/>
              <a:gd name="connsiteY118" fmla="*/ 228095 h 4939827"/>
              <a:gd name="connsiteX119" fmla="*/ 3611920 w 12192000"/>
              <a:gd name="connsiteY119" fmla="*/ 218094 h 4939827"/>
              <a:gd name="connsiteX120" fmla="*/ 3620528 w 12192000"/>
              <a:gd name="connsiteY120" fmla="*/ 218788 h 4939827"/>
              <a:gd name="connsiteX121" fmla="*/ 3620766 w 12192000"/>
              <a:gd name="connsiteY121" fmla="*/ 218511 h 4939827"/>
              <a:gd name="connsiteX122" fmla="*/ 3629977 w 12192000"/>
              <a:gd name="connsiteY122" fmla="*/ 218664 h 4939827"/>
              <a:gd name="connsiteX123" fmla="*/ 3636217 w 12192000"/>
              <a:gd name="connsiteY123" fmla="*/ 220048 h 4939827"/>
              <a:gd name="connsiteX124" fmla="*/ 3709484 w 12192000"/>
              <a:gd name="connsiteY124" fmla="*/ 186927 h 4939827"/>
              <a:gd name="connsiteX125" fmla="*/ 3761342 w 12192000"/>
              <a:gd name="connsiteY125" fmla="*/ 177474 h 4939827"/>
              <a:gd name="connsiteX126" fmla="*/ 3799748 w 12192000"/>
              <a:gd name="connsiteY126" fmla="*/ 167154 h 4939827"/>
              <a:gd name="connsiteX127" fmla="*/ 3922756 w 12192000"/>
              <a:gd name="connsiteY127" fmla="*/ 194044 h 4939827"/>
              <a:gd name="connsiteX128" fmla="*/ 4028476 w 12192000"/>
              <a:gd name="connsiteY128" fmla="*/ 223679 h 4939827"/>
              <a:gd name="connsiteX129" fmla="*/ 4191582 w 12192000"/>
              <a:gd name="connsiteY129" fmla="*/ 238952 h 4939827"/>
              <a:gd name="connsiteX130" fmla="*/ 4251024 w 12192000"/>
              <a:gd name="connsiteY130" fmla="*/ 240874 h 4939827"/>
              <a:gd name="connsiteX131" fmla="*/ 4355275 w 12192000"/>
              <a:gd name="connsiteY131" fmla="*/ 260205 h 4939827"/>
              <a:gd name="connsiteX132" fmla="*/ 4423807 w 12192000"/>
              <a:gd name="connsiteY132" fmla="*/ 270366 h 4939827"/>
              <a:gd name="connsiteX133" fmla="*/ 4558432 w 12192000"/>
              <a:gd name="connsiteY133" fmla="*/ 269194 h 4939827"/>
              <a:gd name="connsiteX134" fmla="*/ 4635061 w 12192000"/>
              <a:gd name="connsiteY134" fmla="*/ 280682 h 4939827"/>
              <a:gd name="connsiteX135" fmla="*/ 4807427 w 12192000"/>
              <a:gd name="connsiteY135" fmla="*/ 276835 h 4939827"/>
              <a:gd name="connsiteX136" fmla="*/ 5028933 w 12192000"/>
              <a:gd name="connsiteY136" fmla="*/ 183887 h 4939827"/>
              <a:gd name="connsiteX137" fmla="*/ 5093642 w 12192000"/>
              <a:gd name="connsiteY137" fmla="*/ 177214 h 4939827"/>
              <a:gd name="connsiteX138" fmla="*/ 5102642 w 12192000"/>
              <a:gd name="connsiteY138" fmla="*/ 186816 h 4939827"/>
              <a:gd name="connsiteX139" fmla="*/ 5193590 w 12192000"/>
              <a:gd name="connsiteY139" fmla="*/ 156458 h 4939827"/>
              <a:gd name="connsiteX140" fmla="*/ 5323922 w 12192000"/>
              <a:gd name="connsiteY140" fmla="*/ 146332 h 4939827"/>
              <a:gd name="connsiteX141" fmla="*/ 5421860 w 12192000"/>
              <a:gd name="connsiteY141" fmla="*/ 167298 h 4939827"/>
              <a:gd name="connsiteX142" fmla="*/ 5476948 w 12192000"/>
              <a:gd name="connsiteY142" fmla="*/ 173249 h 4939827"/>
              <a:gd name="connsiteX143" fmla="*/ 5516842 w 12192000"/>
              <a:gd name="connsiteY143" fmla="*/ 184018 h 4939827"/>
              <a:gd name="connsiteX144" fmla="*/ 5619415 w 12192000"/>
              <a:gd name="connsiteY144" fmla="*/ 176781 h 4939827"/>
              <a:gd name="connsiteX145" fmla="*/ 5789867 w 12192000"/>
              <a:gd name="connsiteY145" fmla="*/ 150304 h 4939827"/>
              <a:gd name="connsiteX146" fmla="*/ 5825953 w 12192000"/>
              <a:gd name="connsiteY146" fmla="*/ 147907 h 4939827"/>
              <a:gd name="connsiteX147" fmla="*/ 5856168 w 12192000"/>
              <a:gd name="connsiteY147" fmla="*/ 158719 h 4939827"/>
              <a:gd name="connsiteX148" fmla="*/ 5862476 w 12192000"/>
              <a:gd name="connsiteY148" fmla="*/ 172447 h 4939827"/>
              <a:gd name="connsiteX149" fmla="*/ 5882195 w 12192000"/>
              <a:gd name="connsiteY149" fmla="*/ 173195 h 4939827"/>
              <a:gd name="connsiteX150" fmla="*/ 5952585 w 12192000"/>
              <a:gd name="connsiteY150" fmla="*/ 161012 h 4939827"/>
              <a:gd name="connsiteX151" fmla="*/ 6001964 w 12192000"/>
              <a:gd name="connsiteY151" fmla="*/ 154786 h 4939827"/>
              <a:gd name="connsiteX152" fmla="*/ 6184207 w 12192000"/>
              <a:gd name="connsiteY152" fmla="*/ 132658 h 4939827"/>
              <a:gd name="connsiteX153" fmla="*/ 6415830 w 12192000"/>
              <a:gd name="connsiteY153" fmla="*/ 136006 h 4939827"/>
              <a:gd name="connsiteX154" fmla="*/ 6756965 w 12192000"/>
              <a:gd name="connsiteY154" fmla="*/ 57636 h 4939827"/>
              <a:gd name="connsiteX155" fmla="*/ 6819400 w 12192000"/>
              <a:gd name="connsiteY155" fmla="*/ 30742 h 4939827"/>
              <a:gd name="connsiteX156" fmla="*/ 6986370 w 12192000"/>
              <a:gd name="connsiteY156" fmla="*/ 12659 h 4939827"/>
              <a:gd name="connsiteX157" fmla="*/ 6989536 w 12192000"/>
              <a:gd name="connsiteY157" fmla="*/ 14528 h 4939827"/>
              <a:gd name="connsiteX158" fmla="*/ 7015933 w 12192000"/>
              <a:gd name="connsiteY158" fmla="*/ 9653 h 4939827"/>
              <a:gd name="connsiteX159" fmla="*/ 7020592 w 12192000"/>
              <a:gd name="connsiteY159" fmla="*/ 1651 h 4939827"/>
              <a:gd name="connsiteX160" fmla="*/ 7025905 w 12192000"/>
              <a:gd name="connsiteY16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83638 w 12192000"/>
              <a:gd name="connsiteY50" fmla="*/ 299924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622021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281371 w 12192000"/>
              <a:gd name="connsiteY19" fmla="*/ 256875 h 4939827"/>
              <a:gd name="connsiteX20" fmla="*/ 8381609 w 12192000"/>
              <a:gd name="connsiteY20" fmla="*/ 240618 h 4939827"/>
              <a:gd name="connsiteX21" fmla="*/ 8406759 w 12192000"/>
              <a:gd name="connsiteY21" fmla="*/ 232517 h 4939827"/>
              <a:gd name="connsiteX22" fmla="*/ 8426506 w 12192000"/>
              <a:gd name="connsiteY22" fmla="*/ 241842 h 4939827"/>
              <a:gd name="connsiteX23" fmla="*/ 8427949 w 12192000"/>
              <a:gd name="connsiteY23" fmla="*/ 240981 h 4939827"/>
              <a:gd name="connsiteX24" fmla="*/ 8441468 w 12192000"/>
              <a:gd name="connsiteY24" fmla="*/ 241157 h 4939827"/>
              <a:gd name="connsiteX25" fmla="*/ 8565757 w 12192000"/>
              <a:gd name="connsiteY25" fmla="*/ 255317 h 4939827"/>
              <a:gd name="connsiteX26" fmla="*/ 8573171 w 12192000"/>
              <a:gd name="connsiteY26" fmla="*/ 258426 h 4939827"/>
              <a:gd name="connsiteX27" fmla="*/ 8573548 w 12192000"/>
              <a:gd name="connsiteY27" fmla="*/ 258241 h 4939827"/>
              <a:gd name="connsiteX28" fmla="*/ 8622021 w 12192000"/>
              <a:gd name="connsiteY28" fmla="*/ 261028 h 4939827"/>
              <a:gd name="connsiteX29" fmla="*/ 8672650 w 12192000"/>
              <a:gd name="connsiteY29" fmla="*/ 254821 h 4939827"/>
              <a:gd name="connsiteX30" fmla="*/ 8785543 w 12192000"/>
              <a:gd name="connsiteY30" fmla="*/ 263406 h 4939827"/>
              <a:gd name="connsiteX31" fmla="*/ 8830588 w 12192000"/>
              <a:gd name="connsiteY31" fmla="*/ 265483 h 4939827"/>
              <a:gd name="connsiteX32" fmla="*/ 8905142 w 12192000"/>
              <a:gd name="connsiteY32" fmla="*/ 264958 h 4939827"/>
              <a:gd name="connsiteX33" fmla="*/ 8968582 w 12192000"/>
              <a:gd name="connsiteY33" fmla="*/ 262728 h 4939827"/>
              <a:gd name="connsiteX34" fmla="*/ 8972994 w 12192000"/>
              <a:gd name="connsiteY34" fmla="*/ 263284 h 4939827"/>
              <a:gd name="connsiteX35" fmla="*/ 9004605 w 12192000"/>
              <a:gd name="connsiteY35" fmla="*/ 258041 h 4939827"/>
              <a:gd name="connsiteX36" fmla="*/ 9016165 w 12192000"/>
              <a:gd name="connsiteY36" fmla="*/ 261258 h 4939827"/>
              <a:gd name="connsiteX37" fmla="*/ 9043297 w 12192000"/>
              <a:gd name="connsiteY37" fmla="*/ 281547 h 4939827"/>
              <a:gd name="connsiteX38" fmla="*/ 9048315 w 12192000"/>
              <a:gd name="connsiteY38" fmla="*/ 279264 h 4939827"/>
              <a:gd name="connsiteX39" fmla="*/ 9054706 w 12192000"/>
              <a:gd name="connsiteY39" fmla="*/ 278538 h 4939827"/>
              <a:gd name="connsiteX40" fmla="*/ 9070919 w 12192000"/>
              <a:gd name="connsiteY40" fmla="*/ 281810 h 4939827"/>
              <a:gd name="connsiteX41" fmla="*/ 9076813 w 12192000"/>
              <a:gd name="connsiteY41" fmla="*/ 283909 h 4939827"/>
              <a:gd name="connsiteX42" fmla="*/ 9085871 w 12192000"/>
              <a:gd name="connsiteY42" fmla="*/ 285133 h 4939827"/>
              <a:gd name="connsiteX43" fmla="*/ 9086159 w 12192000"/>
              <a:gd name="connsiteY43" fmla="*/ 284887 h 4939827"/>
              <a:gd name="connsiteX44" fmla="*/ 9134606 w 12192000"/>
              <a:gd name="connsiteY44" fmla="*/ 288168 h 4939827"/>
              <a:gd name="connsiteX45" fmla="*/ 9195590 w 12192000"/>
              <a:gd name="connsiteY45" fmla="*/ 279568 h 4939827"/>
              <a:gd name="connsiteX46" fmla="*/ 9219336 w 12192000"/>
              <a:gd name="connsiteY46" fmla="*/ 278133 h 4939827"/>
              <a:gd name="connsiteX47" fmla="*/ 9232362 w 12192000"/>
              <a:gd name="connsiteY47" fmla="*/ 275894 h 4939827"/>
              <a:gd name="connsiteX48" fmla="*/ 9283638 w 12192000"/>
              <a:gd name="connsiteY48" fmla="*/ 299924 h 4939827"/>
              <a:gd name="connsiteX49" fmla="*/ 9371484 w 12192000"/>
              <a:gd name="connsiteY49" fmla="*/ 329634 h 4939827"/>
              <a:gd name="connsiteX50" fmla="*/ 9404829 w 12192000"/>
              <a:gd name="connsiteY50" fmla="*/ 339038 h 4939827"/>
              <a:gd name="connsiteX51" fmla="*/ 9427021 w 12192000"/>
              <a:gd name="connsiteY51" fmla="*/ 358784 h 4939827"/>
              <a:gd name="connsiteX52" fmla="*/ 9670844 w 12192000"/>
              <a:gd name="connsiteY52" fmla="*/ 405128 h 4939827"/>
              <a:gd name="connsiteX53" fmla="*/ 9816083 w 12192000"/>
              <a:gd name="connsiteY53" fmla="*/ 416573 h 4939827"/>
              <a:gd name="connsiteX54" fmla="*/ 9936741 w 12192000"/>
              <a:gd name="connsiteY54" fmla="*/ 437044 h 4939827"/>
              <a:gd name="connsiteX55" fmla="*/ 10050093 w 12192000"/>
              <a:gd name="connsiteY55" fmla="*/ 443783 h 4939827"/>
              <a:gd name="connsiteX56" fmla="*/ 10130090 w 12192000"/>
              <a:gd name="connsiteY56" fmla="*/ 459520 h 4939827"/>
              <a:gd name="connsiteX57" fmla="*/ 10173456 w 12192000"/>
              <a:gd name="connsiteY57" fmla="*/ 457749 h 4939827"/>
              <a:gd name="connsiteX58" fmla="*/ 10218232 w 12192000"/>
              <a:gd name="connsiteY58" fmla="*/ 459820 h 4939827"/>
              <a:gd name="connsiteX59" fmla="*/ 10354176 w 12192000"/>
              <a:gd name="connsiteY59" fmla="*/ 471377 h 4939827"/>
              <a:gd name="connsiteX60" fmla="*/ 10430681 w 12192000"/>
              <a:gd name="connsiteY60" fmla="*/ 481226 h 4939827"/>
              <a:gd name="connsiteX61" fmla="*/ 10478169 w 12192000"/>
              <a:gd name="connsiteY61" fmla="*/ 481774 h 4939827"/>
              <a:gd name="connsiteX62" fmla="*/ 10540907 w 12192000"/>
              <a:gd name="connsiteY62" fmla="*/ 485607 h 4939827"/>
              <a:gd name="connsiteX63" fmla="*/ 10614941 w 12192000"/>
              <a:gd name="connsiteY63" fmla="*/ 487592 h 4939827"/>
              <a:gd name="connsiteX64" fmla="*/ 10674098 w 12192000"/>
              <a:gd name="connsiteY64" fmla="*/ 521656 h 4939827"/>
              <a:gd name="connsiteX65" fmla="*/ 10874834 w 12192000"/>
              <a:gd name="connsiteY65" fmla="*/ 574867 h 4939827"/>
              <a:gd name="connsiteX66" fmla="*/ 10944981 w 12192000"/>
              <a:gd name="connsiteY66" fmla="*/ 615042 h 4939827"/>
              <a:gd name="connsiteX67" fmla="*/ 11006376 w 12192000"/>
              <a:gd name="connsiteY67" fmla="*/ 645957 h 4939827"/>
              <a:gd name="connsiteX68" fmla="*/ 11076308 w 12192000"/>
              <a:gd name="connsiteY68" fmla="*/ 675698 h 4939827"/>
              <a:gd name="connsiteX69" fmla="*/ 11148789 w 12192000"/>
              <a:gd name="connsiteY69" fmla="*/ 685041 h 4939827"/>
              <a:gd name="connsiteX70" fmla="*/ 11249129 w 12192000"/>
              <a:gd name="connsiteY70" fmla="*/ 684218 h 4939827"/>
              <a:gd name="connsiteX71" fmla="*/ 11299915 w 12192000"/>
              <a:gd name="connsiteY71" fmla="*/ 692177 h 4939827"/>
              <a:gd name="connsiteX72" fmla="*/ 11386973 w 12192000"/>
              <a:gd name="connsiteY72" fmla="*/ 708209 h 4939827"/>
              <a:gd name="connsiteX73" fmla="*/ 11500105 w 12192000"/>
              <a:gd name="connsiteY73" fmla="*/ 735014 h 4939827"/>
              <a:gd name="connsiteX74" fmla="*/ 11621735 w 12192000"/>
              <a:gd name="connsiteY74" fmla="*/ 789584 h 4939827"/>
              <a:gd name="connsiteX75" fmla="*/ 11691200 w 12192000"/>
              <a:gd name="connsiteY75" fmla="*/ 867902 h 4939827"/>
              <a:gd name="connsiteX76" fmla="*/ 11819427 w 12192000"/>
              <a:gd name="connsiteY76" fmla="*/ 911634 h 4939827"/>
              <a:gd name="connsiteX77" fmla="*/ 11969720 w 12192000"/>
              <a:gd name="connsiteY77" fmla="*/ 964737 h 4939827"/>
              <a:gd name="connsiteX78" fmla="*/ 12055766 w 12192000"/>
              <a:gd name="connsiteY78" fmla="*/ 991268 h 4939827"/>
              <a:gd name="connsiteX79" fmla="*/ 12171539 w 12192000"/>
              <a:gd name="connsiteY79" fmla="*/ 995427 h 4939827"/>
              <a:gd name="connsiteX80" fmla="*/ 12187831 w 12192000"/>
              <a:gd name="connsiteY80" fmla="*/ 996580 h 4939827"/>
              <a:gd name="connsiteX81" fmla="*/ 12192000 w 12192000"/>
              <a:gd name="connsiteY81" fmla="*/ 996726 h 4939827"/>
              <a:gd name="connsiteX82" fmla="*/ 12192000 w 12192000"/>
              <a:gd name="connsiteY82" fmla="*/ 4939827 h 4939827"/>
              <a:gd name="connsiteX83" fmla="*/ 0 w 12192000"/>
              <a:gd name="connsiteY83" fmla="*/ 4939827 h 4939827"/>
              <a:gd name="connsiteX84" fmla="*/ 0 w 12192000"/>
              <a:gd name="connsiteY84" fmla="*/ 512043 h 4939827"/>
              <a:gd name="connsiteX85" fmla="*/ 7381 w 12192000"/>
              <a:gd name="connsiteY85" fmla="*/ 512580 h 4939827"/>
              <a:gd name="connsiteX86" fmla="*/ 100029 w 12192000"/>
              <a:gd name="connsiteY86" fmla="*/ 504758 h 4939827"/>
              <a:gd name="connsiteX87" fmla="*/ 155244 w 12192000"/>
              <a:gd name="connsiteY87" fmla="*/ 525130 h 4939827"/>
              <a:gd name="connsiteX88" fmla="*/ 254366 w 12192000"/>
              <a:gd name="connsiteY88" fmla="*/ 534449 h 4939827"/>
              <a:gd name="connsiteX89" fmla="*/ 447292 w 12192000"/>
              <a:gd name="connsiteY89" fmla="*/ 542725 h 4939827"/>
              <a:gd name="connsiteX90" fmla="*/ 628105 w 12192000"/>
              <a:gd name="connsiteY90" fmla="*/ 547853 h 4939827"/>
              <a:gd name="connsiteX91" fmla="*/ 783146 w 12192000"/>
              <a:gd name="connsiteY91" fmla="*/ 591799 h 4939827"/>
              <a:gd name="connsiteX92" fmla="*/ 1043676 w 12192000"/>
              <a:gd name="connsiteY92" fmla="*/ 591887 h 4939827"/>
              <a:gd name="connsiteX93" fmla="*/ 1281816 w 12192000"/>
              <a:gd name="connsiteY93" fmla="*/ 520946 h 4939827"/>
              <a:gd name="connsiteX94" fmla="*/ 1486347 w 12192000"/>
              <a:gd name="connsiteY94" fmla="*/ 487310 h 4939827"/>
              <a:gd name="connsiteX95" fmla="*/ 1568079 w 12192000"/>
              <a:gd name="connsiteY95" fmla="*/ 462531 h 4939827"/>
              <a:gd name="connsiteX96" fmla="*/ 1622516 w 12192000"/>
              <a:gd name="connsiteY96" fmla="*/ 466058 h 4939827"/>
              <a:gd name="connsiteX97" fmla="*/ 1655457 w 12192000"/>
              <a:gd name="connsiteY97" fmla="*/ 465359 h 4939827"/>
              <a:gd name="connsiteX98" fmla="*/ 1717454 w 12192000"/>
              <a:gd name="connsiteY98" fmla="*/ 417203 h 4939827"/>
              <a:gd name="connsiteX99" fmla="*/ 1913794 w 12192000"/>
              <a:gd name="connsiteY99" fmla="*/ 365255 h 4939827"/>
              <a:gd name="connsiteX100" fmla="*/ 2129762 w 12192000"/>
              <a:gd name="connsiteY100" fmla="*/ 367832 h 4939827"/>
              <a:gd name="connsiteX101" fmla="*/ 2376970 w 12192000"/>
              <a:gd name="connsiteY101" fmla="*/ 350129 h 4939827"/>
              <a:gd name="connsiteX102" fmla="*/ 2480155 w 12192000"/>
              <a:gd name="connsiteY102" fmla="*/ 359227 h 4939827"/>
              <a:gd name="connsiteX103" fmla="*/ 2586782 w 12192000"/>
              <a:gd name="connsiteY103" fmla="*/ 339352 h 4939827"/>
              <a:gd name="connsiteX104" fmla="*/ 2679617 w 12192000"/>
              <a:gd name="connsiteY104" fmla="*/ 305383 h 4939827"/>
              <a:gd name="connsiteX105" fmla="*/ 2788947 w 12192000"/>
              <a:gd name="connsiteY105" fmla="*/ 250375 h 4939827"/>
              <a:gd name="connsiteX106" fmla="*/ 2965530 w 12192000"/>
              <a:gd name="connsiteY106" fmla="*/ 245958 h 4939827"/>
              <a:gd name="connsiteX107" fmla="*/ 3103677 w 12192000"/>
              <a:gd name="connsiteY107" fmla="*/ 209527 h 4939827"/>
              <a:gd name="connsiteX108" fmla="*/ 3126759 w 12192000"/>
              <a:gd name="connsiteY108" fmla="*/ 211226 h 4939827"/>
              <a:gd name="connsiteX109" fmla="*/ 3164020 w 12192000"/>
              <a:gd name="connsiteY109" fmla="*/ 212779 h 4939827"/>
              <a:gd name="connsiteX110" fmla="*/ 3285019 w 12192000"/>
              <a:gd name="connsiteY110" fmla="*/ 220535 h 4939827"/>
              <a:gd name="connsiteX111" fmla="*/ 3365154 w 12192000"/>
              <a:gd name="connsiteY111" fmla="*/ 226416 h 4939827"/>
              <a:gd name="connsiteX112" fmla="*/ 3367507 w 12192000"/>
              <a:gd name="connsiteY112" fmla="*/ 225416 h 4939827"/>
              <a:gd name="connsiteX113" fmla="*/ 3387567 w 12192000"/>
              <a:gd name="connsiteY113" fmla="*/ 227103 h 4939827"/>
              <a:gd name="connsiteX114" fmla="*/ 3498001 w 12192000"/>
              <a:gd name="connsiteY114" fmla="*/ 231941 h 4939827"/>
              <a:gd name="connsiteX115" fmla="*/ 3561557 w 12192000"/>
              <a:gd name="connsiteY115" fmla="*/ 228095 h 4939827"/>
              <a:gd name="connsiteX116" fmla="*/ 3611920 w 12192000"/>
              <a:gd name="connsiteY116" fmla="*/ 218094 h 4939827"/>
              <a:gd name="connsiteX117" fmla="*/ 3620528 w 12192000"/>
              <a:gd name="connsiteY117" fmla="*/ 218788 h 4939827"/>
              <a:gd name="connsiteX118" fmla="*/ 3620766 w 12192000"/>
              <a:gd name="connsiteY118" fmla="*/ 218511 h 4939827"/>
              <a:gd name="connsiteX119" fmla="*/ 3629977 w 12192000"/>
              <a:gd name="connsiteY119" fmla="*/ 218664 h 4939827"/>
              <a:gd name="connsiteX120" fmla="*/ 3636217 w 12192000"/>
              <a:gd name="connsiteY120" fmla="*/ 220048 h 4939827"/>
              <a:gd name="connsiteX121" fmla="*/ 3709484 w 12192000"/>
              <a:gd name="connsiteY121" fmla="*/ 186927 h 4939827"/>
              <a:gd name="connsiteX122" fmla="*/ 3761342 w 12192000"/>
              <a:gd name="connsiteY122" fmla="*/ 177474 h 4939827"/>
              <a:gd name="connsiteX123" fmla="*/ 3799748 w 12192000"/>
              <a:gd name="connsiteY123" fmla="*/ 167154 h 4939827"/>
              <a:gd name="connsiteX124" fmla="*/ 3922756 w 12192000"/>
              <a:gd name="connsiteY124" fmla="*/ 194044 h 4939827"/>
              <a:gd name="connsiteX125" fmla="*/ 4028476 w 12192000"/>
              <a:gd name="connsiteY125" fmla="*/ 223679 h 4939827"/>
              <a:gd name="connsiteX126" fmla="*/ 4191582 w 12192000"/>
              <a:gd name="connsiteY126" fmla="*/ 238952 h 4939827"/>
              <a:gd name="connsiteX127" fmla="*/ 4251024 w 12192000"/>
              <a:gd name="connsiteY127" fmla="*/ 240874 h 4939827"/>
              <a:gd name="connsiteX128" fmla="*/ 4355275 w 12192000"/>
              <a:gd name="connsiteY128" fmla="*/ 260205 h 4939827"/>
              <a:gd name="connsiteX129" fmla="*/ 4423807 w 12192000"/>
              <a:gd name="connsiteY129" fmla="*/ 270366 h 4939827"/>
              <a:gd name="connsiteX130" fmla="*/ 4558432 w 12192000"/>
              <a:gd name="connsiteY130" fmla="*/ 269194 h 4939827"/>
              <a:gd name="connsiteX131" fmla="*/ 4635061 w 12192000"/>
              <a:gd name="connsiteY131" fmla="*/ 280682 h 4939827"/>
              <a:gd name="connsiteX132" fmla="*/ 4807427 w 12192000"/>
              <a:gd name="connsiteY132" fmla="*/ 276835 h 4939827"/>
              <a:gd name="connsiteX133" fmla="*/ 5028933 w 12192000"/>
              <a:gd name="connsiteY133" fmla="*/ 183887 h 4939827"/>
              <a:gd name="connsiteX134" fmla="*/ 5093642 w 12192000"/>
              <a:gd name="connsiteY134" fmla="*/ 177214 h 4939827"/>
              <a:gd name="connsiteX135" fmla="*/ 5102642 w 12192000"/>
              <a:gd name="connsiteY135" fmla="*/ 186816 h 4939827"/>
              <a:gd name="connsiteX136" fmla="*/ 5193590 w 12192000"/>
              <a:gd name="connsiteY136" fmla="*/ 156458 h 4939827"/>
              <a:gd name="connsiteX137" fmla="*/ 5323922 w 12192000"/>
              <a:gd name="connsiteY137" fmla="*/ 146332 h 4939827"/>
              <a:gd name="connsiteX138" fmla="*/ 5421860 w 12192000"/>
              <a:gd name="connsiteY138" fmla="*/ 167298 h 4939827"/>
              <a:gd name="connsiteX139" fmla="*/ 5476948 w 12192000"/>
              <a:gd name="connsiteY139" fmla="*/ 173249 h 4939827"/>
              <a:gd name="connsiteX140" fmla="*/ 5516842 w 12192000"/>
              <a:gd name="connsiteY140" fmla="*/ 184018 h 4939827"/>
              <a:gd name="connsiteX141" fmla="*/ 5619415 w 12192000"/>
              <a:gd name="connsiteY141" fmla="*/ 176781 h 4939827"/>
              <a:gd name="connsiteX142" fmla="*/ 5789867 w 12192000"/>
              <a:gd name="connsiteY142" fmla="*/ 150304 h 4939827"/>
              <a:gd name="connsiteX143" fmla="*/ 5825953 w 12192000"/>
              <a:gd name="connsiteY143" fmla="*/ 147907 h 4939827"/>
              <a:gd name="connsiteX144" fmla="*/ 5856168 w 12192000"/>
              <a:gd name="connsiteY144" fmla="*/ 158719 h 4939827"/>
              <a:gd name="connsiteX145" fmla="*/ 5862476 w 12192000"/>
              <a:gd name="connsiteY145" fmla="*/ 172447 h 4939827"/>
              <a:gd name="connsiteX146" fmla="*/ 5882195 w 12192000"/>
              <a:gd name="connsiteY146" fmla="*/ 173195 h 4939827"/>
              <a:gd name="connsiteX147" fmla="*/ 5952585 w 12192000"/>
              <a:gd name="connsiteY147" fmla="*/ 161012 h 4939827"/>
              <a:gd name="connsiteX148" fmla="*/ 6001964 w 12192000"/>
              <a:gd name="connsiteY148" fmla="*/ 154786 h 4939827"/>
              <a:gd name="connsiteX149" fmla="*/ 6184207 w 12192000"/>
              <a:gd name="connsiteY149" fmla="*/ 132658 h 4939827"/>
              <a:gd name="connsiteX150" fmla="*/ 6415830 w 12192000"/>
              <a:gd name="connsiteY150" fmla="*/ 136006 h 4939827"/>
              <a:gd name="connsiteX151" fmla="*/ 6756965 w 12192000"/>
              <a:gd name="connsiteY151" fmla="*/ 57636 h 4939827"/>
              <a:gd name="connsiteX152" fmla="*/ 6819400 w 12192000"/>
              <a:gd name="connsiteY152" fmla="*/ 30742 h 4939827"/>
              <a:gd name="connsiteX153" fmla="*/ 6986370 w 12192000"/>
              <a:gd name="connsiteY153" fmla="*/ 12659 h 4939827"/>
              <a:gd name="connsiteX154" fmla="*/ 6989536 w 12192000"/>
              <a:gd name="connsiteY154" fmla="*/ 14528 h 4939827"/>
              <a:gd name="connsiteX155" fmla="*/ 7015933 w 12192000"/>
              <a:gd name="connsiteY155" fmla="*/ 9653 h 4939827"/>
              <a:gd name="connsiteX156" fmla="*/ 7020592 w 12192000"/>
              <a:gd name="connsiteY156" fmla="*/ 1651 h 4939827"/>
              <a:gd name="connsiteX157" fmla="*/ 7025905 w 12192000"/>
              <a:gd name="connsiteY15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58681 w 12192000"/>
              <a:gd name="connsiteY16" fmla="*/ 219431 h 4939827"/>
              <a:gd name="connsiteX17" fmla="*/ 8126175 w 12192000"/>
              <a:gd name="connsiteY17" fmla="*/ 240005 h 4939827"/>
              <a:gd name="connsiteX18" fmla="*/ 8281371 w 12192000"/>
              <a:gd name="connsiteY18" fmla="*/ 256875 h 4939827"/>
              <a:gd name="connsiteX19" fmla="*/ 8381609 w 12192000"/>
              <a:gd name="connsiteY19" fmla="*/ 240618 h 4939827"/>
              <a:gd name="connsiteX20" fmla="*/ 8406759 w 12192000"/>
              <a:gd name="connsiteY20" fmla="*/ 232517 h 4939827"/>
              <a:gd name="connsiteX21" fmla="*/ 8426506 w 12192000"/>
              <a:gd name="connsiteY21" fmla="*/ 241842 h 4939827"/>
              <a:gd name="connsiteX22" fmla="*/ 8427949 w 12192000"/>
              <a:gd name="connsiteY22" fmla="*/ 240981 h 4939827"/>
              <a:gd name="connsiteX23" fmla="*/ 8441468 w 12192000"/>
              <a:gd name="connsiteY23" fmla="*/ 241157 h 4939827"/>
              <a:gd name="connsiteX24" fmla="*/ 8565757 w 12192000"/>
              <a:gd name="connsiteY24" fmla="*/ 255317 h 4939827"/>
              <a:gd name="connsiteX25" fmla="*/ 8573171 w 12192000"/>
              <a:gd name="connsiteY25" fmla="*/ 258426 h 4939827"/>
              <a:gd name="connsiteX26" fmla="*/ 8573548 w 12192000"/>
              <a:gd name="connsiteY26" fmla="*/ 258241 h 4939827"/>
              <a:gd name="connsiteX27" fmla="*/ 8622021 w 12192000"/>
              <a:gd name="connsiteY27" fmla="*/ 261028 h 4939827"/>
              <a:gd name="connsiteX28" fmla="*/ 8672650 w 12192000"/>
              <a:gd name="connsiteY28" fmla="*/ 254821 h 4939827"/>
              <a:gd name="connsiteX29" fmla="*/ 8785543 w 12192000"/>
              <a:gd name="connsiteY29" fmla="*/ 263406 h 4939827"/>
              <a:gd name="connsiteX30" fmla="*/ 8830588 w 12192000"/>
              <a:gd name="connsiteY30" fmla="*/ 265483 h 4939827"/>
              <a:gd name="connsiteX31" fmla="*/ 8905142 w 12192000"/>
              <a:gd name="connsiteY31" fmla="*/ 264958 h 4939827"/>
              <a:gd name="connsiteX32" fmla="*/ 8968582 w 12192000"/>
              <a:gd name="connsiteY32" fmla="*/ 262728 h 4939827"/>
              <a:gd name="connsiteX33" fmla="*/ 8972994 w 12192000"/>
              <a:gd name="connsiteY33" fmla="*/ 263284 h 4939827"/>
              <a:gd name="connsiteX34" fmla="*/ 9004605 w 12192000"/>
              <a:gd name="connsiteY34" fmla="*/ 258041 h 4939827"/>
              <a:gd name="connsiteX35" fmla="*/ 9016165 w 12192000"/>
              <a:gd name="connsiteY35" fmla="*/ 261258 h 4939827"/>
              <a:gd name="connsiteX36" fmla="*/ 9043297 w 12192000"/>
              <a:gd name="connsiteY36" fmla="*/ 281547 h 4939827"/>
              <a:gd name="connsiteX37" fmla="*/ 9048315 w 12192000"/>
              <a:gd name="connsiteY37" fmla="*/ 279264 h 4939827"/>
              <a:gd name="connsiteX38" fmla="*/ 9054706 w 12192000"/>
              <a:gd name="connsiteY38" fmla="*/ 278538 h 4939827"/>
              <a:gd name="connsiteX39" fmla="*/ 9070919 w 12192000"/>
              <a:gd name="connsiteY39" fmla="*/ 281810 h 4939827"/>
              <a:gd name="connsiteX40" fmla="*/ 9076813 w 12192000"/>
              <a:gd name="connsiteY40" fmla="*/ 283909 h 4939827"/>
              <a:gd name="connsiteX41" fmla="*/ 9085871 w 12192000"/>
              <a:gd name="connsiteY41" fmla="*/ 285133 h 4939827"/>
              <a:gd name="connsiteX42" fmla="*/ 9086159 w 12192000"/>
              <a:gd name="connsiteY42" fmla="*/ 284887 h 4939827"/>
              <a:gd name="connsiteX43" fmla="*/ 9134606 w 12192000"/>
              <a:gd name="connsiteY43" fmla="*/ 288168 h 4939827"/>
              <a:gd name="connsiteX44" fmla="*/ 9195590 w 12192000"/>
              <a:gd name="connsiteY44" fmla="*/ 279568 h 4939827"/>
              <a:gd name="connsiteX45" fmla="*/ 9219336 w 12192000"/>
              <a:gd name="connsiteY45" fmla="*/ 278133 h 4939827"/>
              <a:gd name="connsiteX46" fmla="*/ 9232362 w 12192000"/>
              <a:gd name="connsiteY46" fmla="*/ 275894 h 4939827"/>
              <a:gd name="connsiteX47" fmla="*/ 9283638 w 12192000"/>
              <a:gd name="connsiteY47" fmla="*/ 299924 h 4939827"/>
              <a:gd name="connsiteX48" fmla="*/ 9371484 w 12192000"/>
              <a:gd name="connsiteY48" fmla="*/ 329634 h 4939827"/>
              <a:gd name="connsiteX49" fmla="*/ 9404829 w 12192000"/>
              <a:gd name="connsiteY49" fmla="*/ 339038 h 4939827"/>
              <a:gd name="connsiteX50" fmla="*/ 9427021 w 12192000"/>
              <a:gd name="connsiteY50" fmla="*/ 358784 h 4939827"/>
              <a:gd name="connsiteX51" fmla="*/ 9670844 w 12192000"/>
              <a:gd name="connsiteY51" fmla="*/ 405128 h 4939827"/>
              <a:gd name="connsiteX52" fmla="*/ 9816083 w 12192000"/>
              <a:gd name="connsiteY52" fmla="*/ 416573 h 4939827"/>
              <a:gd name="connsiteX53" fmla="*/ 9936741 w 12192000"/>
              <a:gd name="connsiteY53" fmla="*/ 437044 h 4939827"/>
              <a:gd name="connsiteX54" fmla="*/ 10050093 w 12192000"/>
              <a:gd name="connsiteY54" fmla="*/ 443783 h 4939827"/>
              <a:gd name="connsiteX55" fmla="*/ 10130090 w 12192000"/>
              <a:gd name="connsiteY55" fmla="*/ 459520 h 4939827"/>
              <a:gd name="connsiteX56" fmla="*/ 10173456 w 12192000"/>
              <a:gd name="connsiteY56" fmla="*/ 457749 h 4939827"/>
              <a:gd name="connsiteX57" fmla="*/ 10218232 w 12192000"/>
              <a:gd name="connsiteY57" fmla="*/ 459820 h 4939827"/>
              <a:gd name="connsiteX58" fmla="*/ 10354176 w 12192000"/>
              <a:gd name="connsiteY58" fmla="*/ 471377 h 4939827"/>
              <a:gd name="connsiteX59" fmla="*/ 10430681 w 12192000"/>
              <a:gd name="connsiteY59" fmla="*/ 481226 h 4939827"/>
              <a:gd name="connsiteX60" fmla="*/ 10478169 w 12192000"/>
              <a:gd name="connsiteY60" fmla="*/ 481774 h 4939827"/>
              <a:gd name="connsiteX61" fmla="*/ 10540907 w 12192000"/>
              <a:gd name="connsiteY61" fmla="*/ 485607 h 4939827"/>
              <a:gd name="connsiteX62" fmla="*/ 10614941 w 12192000"/>
              <a:gd name="connsiteY62" fmla="*/ 487592 h 4939827"/>
              <a:gd name="connsiteX63" fmla="*/ 10674098 w 12192000"/>
              <a:gd name="connsiteY63" fmla="*/ 521656 h 4939827"/>
              <a:gd name="connsiteX64" fmla="*/ 10874834 w 12192000"/>
              <a:gd name="connsiteY64" fmla="*/ 574867 h 4939827"/>
              <a:gd name="connsiteX65" fmla="*/ 10944981 w 12192000"/>
              <a:gd name="connsiteY65" fmla="*/ 615042 h 4939827"/>
              <a:gd name="connsiteX66" fmla="*/ 11006376 w 12192000"/>
              <a:gd name="connsiteY66" fmla="*/ 645957 h 4939827"/>
              <a:gd name="connsiteX67" fmla="*/ 11076308 w 12192000"/>
              <a:gd name="connsiteY67" fmla="*/ 675698 h 4939827"/>
              <a:gd name="connsiteX68" fmla="*/ 11148789 w 12192000"/>
              <a:gd name="connsiteY68" fmla="*/ 685041 h 4939827"/>
              <a:gd name="connsiteX69" fmla="*/ 11249129 w 12192000"/>
              <a:gd name="connsiteY69" fmla="*/ 684218 h 4939827"/>
              <a:gd name="connsiteX70" fmla="*/ 11299915 w 12192000"/>
              <a:gd name="connsiteY70" fmla="*/ 692177 h 4939827"/>
              <a:gd name="connsiteX71" fmla="*/ 11386973 w 12192000"/>
              <a:gd name="connsiteY71" fmla="*/ 708209 h 4939827"/>
              <a:gd name="connsiteX72" fmla="*/ 11500105 w 12192000"/>
              <a:gd name="connsiteY72" fmla="*/ 735014 h 4939827"/>
              <a:gd name="connsiteX73" fmla="*/ 11621735 w 12192000"/>
              <a:gd name="connsiteY73" fmla="*/ 789584 h 4939827"/>
              <a:gd name="connsiteX74" fmla="*/ 11691200 w 12192000"/>
              <a:gd name="connsiteY74" fmla="*/ 867902 h 4939827"/>
              <a:gd name="connsiteX75" fmla="*/ 11819427 w 12192000"/>
              <a:gd name="connsiteY75" fmla="*/ 911634 h 4939827"/>
              <a:gd name="connsiteX76" fmla="*/ 11969720 w 12192000"/>
              <a:gd name="connsiteY76" fmla="*/ 964737 h 4939827"/>
              <a:gd name="connsiteX77" fmla="*/ 12055766 w 12192000"/>
              <a:gd name="connsiteY77" fmla="*/ 991268 h 4939827"/>
              <a:gd name="connsiteX78" fmla="*/ 12171539 w 12192000"/>
              <a:gd name="connsiteY78" fmla="*/ 995427 h 4939827"/>
              <a:gd name="connsiteX79" fmla="*/ 12187831 w 12192000"/>
              <a:gd name="connsiteY79" fmla="*/ 996580 h 4939827"/>
              <a:gd name="connsiteX80" fmla="*/ 12192000 w 12192000"/>
              <a:gd name="connsiteY80" fmla="*/ 996726 h 4939827"/>
              <a:gd name="connsiteX81" fmla="*/ 12192000 w 12192000"/>
              <a:gd name="connsiteY81" fmla="*/ 4939827 h 4939827"/>
              <a:gd name="connsiteX82" fmla="*/ 0 w 12192000"/>
              <a:gd name="connsiteY82" fmla="*/ 4939827 h 4939827"/>
              <a:gd name="connsiteX83" fmla="*/ 0 w 12192000"/>
              <a:gd name="connsiteY83" fmla="*/ 512043 h 4939827"/>
              <a:gd name="connsiteX84" fmla="*/ 7381 w 12192000"/>
              <a:gd name="connsiteY84" fmla="*/ 512580 h 4939827"/>
              <a:gd name="connsiteX85" fmla="*/ 100029 w 12192000"/>
              <a:gd name="connsiteY85" fmla="*/ 504758 h 4939827"/>
              <a:gd name="connsiteX86" fmla="*/ 155244 w 12192000"/>
              <a:gd name="connsiteY86" fmla="*/ 525130 h 4939827"/>
              <a:gd name="connsiteX87" fmla="*/ 254366 w 12192000"/>
              <a:gd name="connsiteY87" fmla="*/ 534449 h 4939827"/>
              <a:gd name="connsiteX88" fmla="*/ 447292 w 12192000"/>
              <a:gd name="connsiteY88" fmla="*/ 542725 h 4939827"/>
              <a:gd name="connsiteX89" fmla="*/ 628105 w 12192000"/>
              <a:gd name="connsiteY89" fmla="*/ 547853 h 4939827"/>
              <a:gd name="connsiteX90" fmla="*/ 783146 w 12192000"/>
              <a:gd name="connsiteY90" fmla="*/ 591799 h 4939827"/>
              <a:gd name="connsiteX91" fmla="*/ 1043676 w 12192000"/>
              <a:gd name="connsiteY91" fmla="*/ 591887 h 4939827"/>
              <a:gd name="connsiteX92" fmla="*/ 1281816 w 12192000"/>
              <a:gd name="connsiteY92" fmla="*/ 520946 h 4939827"/>
              <a:gd name="connsiteX93" fmla="*/ 1486347 w 12192000"/>
              <a:gd name="connsiteY93" fmla="*/ 487310 h 4939827"/>
              <a:gd name="connsiteX94" fmla="*/ 1568079 w 12192000"/>
              <a:gd name="connsiteY94" fmla="*/ 462531 h 4939827"/>
              <a:gd name="connsiteX95" fmla="*/ 1622516 w 12192000"/>
              <a:gd name="connsiteY95" fmla="*/ 466058 h 4939827"/>
              <a:gd name="connsiteX96" fmla="*/ 1655457 w 12192000"/>
              <a:gd name="connsiteY96" fmla="*/ 465359 h 4939827"/>
              <a:gd name="connsiteX97" fmla="*/ 1717454 w 12192000"/>
              <a:gd name="connsiteY97" fmla="*/ 417203 h 4939827"/>
              <a:gd name="connsiteX98" fmla="*/ 1913794 w 12192000"/>
              <a:gd name="connsiteY98" fmla="*/ 365255 h 4939827"/>
              <a:gd name="connsiteX99" fmla="*/ 2129762 w 12192000"/>
              <a:gd name="connsiteY99" fmla="*/ 367832 h 4939827"/>
              <a:gd name="connsiteX100" fmla="*/ 2376970 w 12192000"/>
              <a:gd name="connsiteY100" fmla="*/ 350129 h 4939827"/>
              <a:gd name="connsiteX101" fmla="*/ 2480155 w 12192000"/>
              <a:gd name="connsiteY101" fmla="*/ 359227 h 4939827"/>
              <a:gd name="connsiteX102" fmla="*/ 2586782 w 12192000"/>
              <a:gd name="connsiteY102" fmla="*/ 339352 h 4939827"/>
              <a:gd name="connsiteX103" fmla="*/ 2679617 w 12192000"/>
              <a:gd name="connsiteY103" fmla="*/ 305383 h 4939827"/>
              <a:gd name="connsiteX104" fmla="*/ 2788947 w 12192000"/>
              <a:gd name="connsiteY104" fmla="*/ 250375 h 4939827"/>
              <a:gd name="connsiteX105" fmla="*/ 2965530 w 12192000"/>
              <a:gd name="connsiteY105" fmla="*/ 245958 h 4939827"/>
              <a:gd name="connsiteX106" fmla="*/ 3103677 w 12192000"/>
              <a:gd name="connsiteY106" fmla="*/ 209527 h 4939827"/>
              <a:gd name="connsiteX107" fmla="*/ 3126759 w 12192000"/>
              <a:gd name="connsiteY107" fmla="*/ 211226 h 4939827"/>
              <a:gd name="connsiteX108" fmla="*/ 3164020 w 12192000"/>
              <a:gd name="connsiteY108" fmla="*/ 212779 h 4939827"/>
              <a:gd name="connsiteX109" fmla="*/ 3285019 w 12192000"/>
              <a:gd name="connsiteY109" fmla="*/ 220535 h 4939827"/>
              <a:gd name="connsiteX110" fmla="*/ 3365154 w 12192000"/>
              <a:gd name="connsiteY110" fmla="*/ 226416 h 4939827"/>
              <a:gd name="connsiteX111" fmla="*/ 3367507 w 12192000"/>
              <a:gd name="connsiteY111" fmla="*/ 225416 h 4939827"/>
              <a:gd name="connsiteX112" fmla="*/ 3387567 w 12192000"/>
              <a:gd name="connsiteY112" fmla="*/ 227103 h 4939827"/>
              <a:gd name="connsiteX113" fmla="*/ 3498001 w 12192000"/>
              <a:gd name="connsiteY113" fmla="*/ 231941 h 4939827"/>
              <a:gd name="connsiteX114" fmla="*/ 3561557 w 12192000"/>
              <a:gd name="connsiteY114" fmla="*/ 228095 h 4939827"/>
              <a:gd name="connsiteX115" fmla="*/ 3611920 w 12192000"/>
              <a:gd name="connsiteY115" fmla="*/ 218094 h 4939827"/>
              <a:gd name="connsiteX116" fmla="*/ 3620528 w 12192000"/>
              <a:gd name="connsiteY116" fmla="*/ 218788 h 4939827"/>
              <a:gd name="connsiteX117" fmla="*/ 3620766 w 12192000"/>
              <a:gd name="connsiteY117" fmla="*/ 218511 h 4939827"/>
              <a:gd name="connsiteX118" fmla="*/ 3629977 w 12192000"/>
              <a:gd name="connsiteY118" fmla="*/ 218664 h 4939827"/>
              <a:gd name="connsiteX119" fmla="*/ 3636217 w 12192000"/>
              <a:gd name="connsiteY119" fmla="*/ 220048 h 4939827"/>
              <a:gd name="connsiteX120" fmla="*/ 3709484 w 12192000"/>
              <a:gd name="connsiteY120" fmla="*/ 186927 h 4939827"/>
              <a:gd name="connsiteX121" fmla="*/ 3761342 w 12192000"/>
              <a:gd name="connsiteY121" fmla="*/ 177474 h 4939827"/>
              <a:gd name="connsiteX122" fmla="*/ 3799748 w 12192000"/>
              <a:gd name="connsiteY122" fmla="*/ 167154 h 4939827"/>
              <a:gd name="connsiteX123" fmla="*/ 3922756 w 12192000"/>
              <a:gd name="connsiteY123" fmla="*/ 194044 h 4939827"/>
              <a:gd name="connsiteX124" fmla="*/ 4028476 w 12192000"/>
              <a:gd name="connsiteY124" fmla="*/ 223679 h 4939827"/>
              <a:gd name="connsiteX125" fmla="*/ 4191582 w 12192000"/>
              <a:gd name="connsiteY125" fmla="*/ 238952 h 4939827"/>
              <a:gd name="connsiteX126" fmla="*/ 4251024 w 12192000"/>
              <a:gd name="connsiteY126" fmla="*/ 240874 h 4939827"/>
              <a:gd name="connsiteX127" fmla="*/ 4355275 w 12192000"/>
              <a:gd name="connsiteY127" fmla="*/ 260205 h 4939827"/>
              <a:gd name="connsiteX128" fmla="*/ 4423807 w 12192000"/>
              <a:gd name="connsiteY128" fmla="*/ 270366 h 4939827"/>
              <a:gd name="connsiteX129" fmla="*/ 4558432 w 12192000"/>
              <a:gd name="connsiteY129" fmla="*/ 269194 h 4939827"/>
              <a:gd name="connsiteX130" fmla="*/ 4635061 w 12192000"/>
              <a:gd name="connsiteY130" fmla="*/ 280682 h 4939827"/>
              <a:gd name="connsiteX131" fmla="*/ 4807427 w 12192000"/>
              <a:gd name="connsiteY131" fmla="*/ 276835 h 4939827"/>
              <a:gd name="connsiteX132" fmla="*/ 5028933 w 12192000"/>
              <a:gd name="connsiteY132" fmla="*/ 183887 h 4939827"/>
              <a:gd name="connsiteX133" fmla="*/ 5093642 w 12192000"/>
              <a:gd name="connsiteY133" fmla="*/ 177214 h 4939827"/>
              <a:gd name="connsiteX134" fmla="*/ 5102642 w 12192000"/>
              <a:gd name="connsiteY134" fmla="*/ 186816 h 4939827"/>
              <a:gd name="connsiteX135" fmla="*/ 5193590 w 12192000"/>
              <a:gd name="connsiteY135" fmla="*/ 156458 h 4939827"/>
              <a:gd name="connsiteX136" fmla="*/ 5323922 w 12192000"/>
              <a:gd name="connsiteY136" fmla="*/ 146332 h 4939827"/>
              <a:gd name="connsiteX137" fmla="*/ 5421860 w 12192000"/>
              <a:gd name="connsiteY137" fmla="*/ 167298 h 4939827"/>
              <a:gd name="connsiteX138" fmla="*/ 5476948 w 12192000"/>
              <a:gd name="connsiteY138" fmla="*/ 173249 h 4939827"/>
              <a:gd name="connsiteX139" fmla="*/ 5516842 w 12192000"/>
              <a:gd name="connsiteY139" fmla="*/ 184018 h 4939827"/>
              <a:gd name="connsiteX140" fmla="*/ 5619415 w 12192000"/>
              <a:gd name="connsiteY140" fmla="*/ 176781 h 4939827"/>
              <a:gd name="connsiteX141" fmla="*/ 5789867 w 12192000"/>
              <a:gd name="connsiteY141" fmla="*/ 150304 h 4939827"/>
              <a:gd name="connsiteX142" fmla="*/ 5825953 w 12192000"/>
              <a:gd name="connsiteY142" fmla="*/ 147907 h 4939827"/>
              <a:gd name="connsiteX143" fmla="*/ 5856168 w 12192000"/>
              <a:gd name="connsiteY143" fmla="*/ 158719 h 4939827"/>
              <a:gd name="connsiteX144" fmla="*/ 5862476 w 12192000"/>
              <a:gd name="connsiteY144" fmla="*/ 172447 h 4939827"/>
              <a:gd name="connsiteX145" fmla="*/ 5882195 w 12192000"/>
              <a:gd name="connsiteY145" fmla="*/ 173195 h 4939827"/>
              <a:gd name="connsiteX146" fmla="*/ 5952585 w 12192000"/>
              <a:gd name="connsiteY146" fmla="*/ 161012 h 4939827"/>
              <a:gd name="connsiteX147" fmla="*/ 6001964 w 12192000"/>
              <a:gd name="connsiteY147" fmla="*/ 154786 h 4939827"/>
              <a:gd name="connsiteX148" fmla="*/ 6184207 w 12192000"/>
              <a:gd name="connsiteY148" fmla="*/ 132658 h 4939827"/>
              <a:gd name="connsiteX149" fmla="*/ 6415830 w 12192000"/>
              <a:gd name="connsiteY149" fmla="*/ 136006 h 4939827"/>
              <a:gd name="connsiteX150" fmla="*/ 6756965 w 12192000"/>
              <a:gd name="connsiteY150" fmla="*/ 57636 h 4939827"/>
              <a:gd name="connsiteX151" fmla="*/ 6819400 w 12192000"/>
              <a:gd name="connsiteY151" fmla="*/ 30742 h 4939827"/>
              <a:gd name="connsiteX152" fmla="*/ 6986370 w 12192000"/>
              <a:gd name="connsiteY152" fmla="*/ 12659 h 4939827"/>
              <a:gd name="connsiteX153" fmla="*/ 6989536 w 12192000"/>
              <a:gd name="connsiteY153" fmla="*/ 14528 h 4939827"/>
              <a:gd name="connsiteX154" fmla="*/ 7015933 w 12192000"/>
              <a:gd name="connsiteY154" fmla="*/ 9653 h 4939827"/>
              <a:gd name="connsiteX155" fmla="*/ 7020592 w 12192000"/>
              <a:gd name="connsiteY155" fmla="*/ 1651 h 4939827"/>
              <a:gd name="connsiteX156" fmla="*/ 7025905 w 12192000"/>
              <a:gd name="connsiteY156" fmla="*/ 0 h 493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12192000" h="4939827">
                <a:moveTo>
                  <a:pt x="7025905" y="0"/>
                </a:moveTo>
                <a:lnTo>
                  <a:pt x="7032579" y="2808"/>
                </a:lnTo>
                <a:cubicBezTo>
                  <a:pt x="7044119" y="6590"/>
                  <a:pt x="7059062" y="10207"/>
                  <a:pt x="7079505" y="12971"/>
                </a:cubicBezTo>
                <a:cubicBezTo>
                  <a:pt x="7111522" y="10537"/>
                  <a:pt x="7122591" y="11519"/>
                  <a:pt x="7158791" y="12462"/>
                </a:cubicBezTo>
                <a:lnTo>
                  <a:pt x="7233338" y="24846"/>
                </a:lnTo>
                <a:cubicBezTo>
                  <a:pt x="7247177" y="23787"/>
                  <a:pt x="7254856" y="25962"/>
                  <a:pt x="7259791" y="29557"/>
                </a:cubicBezTo>
                <a:lnTo>
                  <a:pt x="7263923" y="35029"/>
                </a:lnTo>
                <a:lnTo>
                  <a:pt x="7281549" y="39654"/>
                </a:lnTo>
                <a:lnTo>
                  <a:pt x="7374735" y="65326"/>
                </a:lnTo>
                <a:lnTo>
                  <a:pt x="7376078" y="63849"/>
                </a:lnTo>
                <a:lnTo>
                  <a:pt x="7402026" y="60308"/>
                </a:lnTo>
                <a:lnTo>
                  <a:pt x="7415091" y="77403"/>
                </a:lnTo>
                <a:cubicBezTo>
                  <a:pt x="7421672" y="79965"/>
                  <a:pt x="7475806" y="92960"/>
                  <a:pt x="7488682" y="83440"/>
                </a:cubicBezTo>
                <a:cubicBezTo>
                  <a:pt x="7541625" y="94782"/>
                  <a:pt x="7683214" y="133614"/>
                  <a:pt x="7732750" y="145456"/>
                </a:cubicBezTo>
                <a:cubicBezTo>
                  <a:pt x="7748318" y="162765"/>
                  <a:pt x="7764581" y="171696"/>
                  <a:pt x="7785900" y="154493"/>
                </a:cubicBezTo>
                <a:cubicBezTo>
                  <a:pt x="7822539" y="158614"/>
                  <a:pt x="7915312" y="166523"/>
                  <a:pt x="7952584" y="170181"/>
                </a:cubicBezTo>
                <a:cubicBezTo>
                  <a:pt x="7998047" y="181004"/>
                  <a:pt x="8029749" y="207794"/>
                  <a:pt x="8058681" y="219431"/>
                </a:cubicBezTo>
                <a:cubicBezTo>
                  <a:pt x="8095466" y="185885"/>
                  <a:pt x="8090835" y="241759"/>
                  <a:pt x="8126175" y="240005"/>
                </a:cubicBezTo>
                <a:cubicBezTo>
                  <a:pt x="8163290" y="246246"/>
                  <a:pt x="8238799" y="256773"/>
                  <a:pt x="8281371" y="256875"/>
                </a:cubicBezTo>
                <a:cubicBezTo>
                  <a:pt x="8313651" y="251026"/>
                  <a:pt x="8346882" y="248570"/>
                  <a:pt x="8381609" y="240618"/>
                </a:cubicBezTo>
                <a:lnTo>
                  <a:pt x="8406759" y="232517"/>
                </a:lnTo>
                <a:lnTo>
                  <a:pt x="8426506" y="241842"/>
                </a:lnTo>
                <a:lnTo>
                  <a:pt x="8427949" y="240981"/>
                </a:lnTo>
                <a:cubicBezTo>
                  <a:pt x="8431925" y="239458"/>
                  <a:pt x="8436260" y="239096"/>
                  <a:pt x="8441468" y="241157"/>
                </a:cubicBezTo>
                <a:lnTo>
                  <a:pt x="8565757" y="255317"/>
                </a:lnTo>
                <a:lnTo>
                  <a:pt x="8573171" y="258426"/>
                </a:lnTo>
                <a:lnTo>
                  <a:pt x="8573548" y="258241"/>
                </a:lnTo>
                <a:cubicBezTo>
                  <a:pt x="8575650" y="258391"/>
                  <a:pt x="8618469" y="259217"/>
                  <a:pt x="8622021" y="261028"/>
                </a:cubicBezTo>
                <a:lnTo>
                  <a:pt x="8672650" y="254821"/>
                </a:lnTo>
                <a:cubicBezTo>
                  <a:pt x="8716151" y="260353"/>
                  <a:pt x="8748971" y="243487"/>
                  <a:pt x="8785543" y="263406"/>
                </a:cubicBezTo>
                <a:cubicBezTo>
                  <a:pt x="8826293" y="268498"/>
                  <a:pt x="8797654" y="254573"/>
                  <a:pt x="8830588" y="265483"/>
                </a:cubicBezTo>
                <a:cubicBezTo>
                  <a:pt x="8849202" y="267272"/>
                  <a:pt x="8877544" y="266277"/>
                  <a:pt x="8905142" y="264958"/>
                </a:cubicBezTo>
                <a:lnTo>
                  <a:pt x="8968582" y="262728"/>
                </a:lnTo>
                <a:lnTo>
                  <a:pt x="8972994" y="263284"/>
                </a:lnTo>
                <a:lnTo>
                  <a:pt x="9004605" y="258041"/>
                </a:lnTo>
                <a:lnTo>
                  <a:pt x="9016165" y="261258"/>
                </a:lnTo>
                <a:cubicBezTo>
                  <a:pt x="9028775" y="267579"/>
                  <a:pt x="9039083" y="277488"/>
                  <a:pt x="9043297" y="281547"/>
                </a:cubicBezTo>
                <a:lnTo>
                  <a:pt x="9048315" y="279264"/>
                </a:lnTo>
                <a:lnTo>
                  <a:pt x="9054706" y="278538"/>
                </a:lnTo>
                <a:lnTo>
                  <a:pt x="9070919" y="281810"/>
                </a:lnTo>
                <a:lnTo>
                  <a:pt x="9076813" y="283909"/>
                </a:lnTo>
                <a:cubicBezTo>
                  <a:pt x="9080948" y="285030"/>
                  <a:pt x="9083794" y="285362"/>
                  <a:pt x="9085871" y="285133"/>
                </a:cubicBezTo>
                <a:lnTo>
                  <a:pt x="9086159" y="284887"/>
                </a:lnTo>
                <a:lnTo>
                  <a:pt x="9134606" y="288168"/>
                </a:lnTo>
                <a:cubicBezTo>
                  <a:pt x="9149441" y="274272"/>
                  <a:pt x="9194106" y="309414"/>
                  <a:pt x="9195590" y="279568"/>
                </a:cubicBezTo>
                <a:cubicBezTo>
                  <a:pt x="9212898" y="284479"/>
                  <a:pt x="9220866" y="298055"/>
                  <a:pt x="9219336" y="278133"/>
                </a:cubicBezTo>
                <a:cubicBezTo>
                  <a:pt x="9225159" y="279201"/>
                  <a:pt x="9229164" y="278078"/>
                  <a:pt x="9232362" y="275894"/>
                </a:cubicBezTo>
                <a:lnTo>
                  <a:pt x="9283638" y="299924"/>
                </a:lnTo>
                <a:lnTo>
                  <a:pt x="9371484" y="329634"/>
                </a:lnTo>
                <a:lnTo>
                  <a:pt x="9404829" y="339038"/>
                </a:lnTo>
                <a:lnTo>
                  <a:pt x="9427021" y="358784"/>
                </a:lnTo>
                <a:cubicBezTo>
                  <a:pt x="9500124" y="364086"/>
                  <a:pt x="9604652" y="390635"/>
                  <a:pt x="9670844" y="405128"/>
                </a:cubicBezTo>
                <a:cubicBezTo>
                  <a:pt x="9688531" y="417998"/>
                  <a:pt x="9762277" y="426463"/>
                  <a:pt x="9816083" y="416573"/>
                </a:cubicBezTo>
                <a:lnTo>
                  <a:pt x="9936741" y="437044"/>
                </a:lnTo>
                <a:cubicBezTo>
                  <a:pt x="9978091" y="447025"/>
                  <a:pt x="10008641" y="443705"/>
                  <a:pt x="10050093" y="443783"/>
                </a:cubicBezTo>
                <a:cubicBezTo>
                  <a:pt x="10074709" y="448779"/>
                  <a:pt x="10088915" y="449258"/>
                  <a:pt x="10130090" y="459520"/>
                </a:cubicBezTo>
                <a:cubicBezTo>
                  <a:pt x="10137791" y="458564"/>
                  <a:pt x="10165777" y="459877"/>
                  <a:pt x="10173456" y="457749"/>
                </a:cubicBezTo>
                <a:lnTo>
                  <a:pt x="10218232" y="459820"/>
                </a:lnTo>
                <a:lnTo>
                  <a:pt x="10354176" y="471377"/>
                </a:lnTo>
                <a:cubicBezTo>
                  <a:pt x="10367946" y="478917"/>
                  <a:pt x="10417270" y="488110"/>
                  <a:pt x="10430681" y="481226"/>
                </a:cubicBezTo>
                <a:cubicBezTo>
                  <a:pt x="10441804" y="481366"/>
                  <a:pt x="10469025" y="490181"/>
                  <a:pt x="10478169" y="481774"/>
                </a:cubicBezTo>
                <a:cubicBezTo>
                  <a:pt x="10503830" y="488972"/>
                  <a:pt x="10531359" y="489751"/>
                  <a:pt x="10540907" y="485607"/>
                </a:cubicBezTo>
                <a:cubicBezTo>
                  <a:pt x="10569054" y="475472"/>
                  <a:pt x="10590882" y="489185"/>
                  <a:pt x="10614941" y="487592"/>
                </a:cubicBezTo>
                <a:cubicBezTo>
                  <a:pt x="10654657" y="492458"/>
                  <a:pt x="10645652" y="516778"/>
                  <a:pt x="10674098" y="521656"/>
                </a:cubicBezTo>
                <a:cubicBezTo>
                  <a:pt x="10737163" y="537583"/>
                  <a:pt x="10829686" y="559302"/>
                  <a:pt x="10874834" y="574867"/>
                </a:cubicBezTo>
                <a:cubicBezTo>
                  <a:pt x="10919981" y="590432"/>
                  <a:pt x="10878682" y="577481"/>
                  <a:pt x="10944981" y="615042"/>
                </a:cubicBezTo>
                <a:cubicBezTo>
                  <a:pt x="10976235" y="616974"/>
                  <a:pt x="10982969" y="648568"/>
                  <a:pt x="11006376" y="645957"/>
                </a:cubicBezTo>
                <a:cubicBezTo>
                  <a:pt x="11005343" y="630631"/>
                  <a:pt x="11047577" y="676048"/>
                  <a:pt x="11076308" y="675698"/>
                </a:cubicBezTo>
                <a:cubicBezTo>
                  <a:pt x="11093142" y="677175"/>
                  <a:pt x="11131116" y="681348"/>
                  <a:pt x="11148789" y="685041"/>
                </a:cubicBezTo>
                <a:cubicBezTo>
                  <a:pt x="11177310" y="688243"/>
                  <a:pt x="11217768" y="714725"/>
                  <a:pt x="11249129" y="684218"/>
                </a:cubicBezTo>
                <a:cubicBezTo>
                  <a:pt x="11276269" y="697037"/>
                  <a:pt x="11257432" y="693670"/>
                  <a:pt x="11299915" y="692177"/>
                </a:cubicBezTo>
                <a:cubicBezTo>
                  <a:pt x="11314401" y="703224"/>
                  <a:pt x="11371412" y="714421"/>
                  <a:pt x="11386973" y="708209"/>
                </a:cubicBezTo>
                <a:cubicBezTo>
                  <a:pt x="11425657" y="716286"/>
                  <a:pt x="11454555" y="715485"/>
                  <a:pt x="11500105" y="735014"/>
                </a:cubicBezTo>
                <a:cubicBezTo>
                  <a:pt x="11545172" y="751781"/>
                  <a:pt x="11573053" y="787789"/>
                  <a:pt x="11621735" y="789584"/>
                </a:cubicBezTo>
                <a:lnTo>
                  <a:pt x="11691200" y="867902"/>
                </a:lnTo>
                <a:cubicBezTo>
                  <a:pt x="11734106" y="911360"/>
                  <a:pt x="11773008" y="895495"/>
                  <a:pt x="11819427" y="911634"/>
                </a:cubicBezTo>
                <a:lnTo>
                  <a:pt x="11969720" y="964737"/>
                </a:lnTo>
                <a:cubicBezTo>
                  <a:pt x="12009110" y="978008"/>
                  <a:pt x="12010206" y="989588"/>
                  <a:pt x="12055766" y="991268"/>
                </a:cubicBezTo>
                <a:cubicBezTo>
                  <a:pt x="12105723" y="1003445"/>
                  <a:pt x="12068493" y="1020292"/>
                  <a:pt x="12171539" y="995427"/>
                </a:cubicBezTo>
                <a:cubicBezTo>
                  <a:pt x="12174929" y="995822"/>
                  <a:pt x="12180763" y="996228"/>
                  <a:pt x="12187831" y="996580"/>
                </a:cubicBezTo>
                <a:lnTo>
                  <a:pt x="12192000" y="996726"/>
                </a:lnTo>
                <a:lnTo>
                  <a:pt x="12192000" y="4939827"/>
                </a:lnTo>
                <a:lnTo>
                  <a:pt x="0" y="4939827"/>
                </a:lnTo>
                <a:lnTo>
                  <a:pt x="0" y="512043"/>
                </a:lnTo>
                <a:lnTo>
                  <a:pt x="7381" y="512580"/>
                </a:lnTo>
                <a:cubicBezTo>
                  <a:pt x="39359" y="514524"/>
                  <a:pt x="72732" y="514144"/>
                  <a:pt x="100029" y="504758"/>
                </a:cubicBezTo>
                <a:cubicBezTo>
                  <a:pt x="115935" y="525779"/>
                  <a:pt x="143126" y="489229"/>
                  <a:pt x="155244" y="525130"/>
                </a:cubicBezTo>
                <a:cubicBezTo>
                  <a:pt x="173881" y="522487"/>
                  <a:pt x="242791" y="514086"/>
                  <a:pt x="254366" y="534449"/>
                </a:cubicBezTo>
                <a:cubicBezTo>
                  <a:pt x="303041" y="537382"/>
                  <a:pt x="380161" y="541650"/>
                  <a:pt x="447292" y="542725"/>
                </a:cubicBezTo>
                <a:cubicBezTo>
                  <a:pt x="530282" y="553078"/>
                  <a:pt x="572130" y="539673"/>
                  <a:pt x="628105" y="547853"/>
                </a:cubicBezTo>
                <a:cubicBezTo>
                  <a:pt x="661608" y="509671"/>
                  <a:pt x="746152" y="605137"/>
                  <a:pt x="783146" y="591799"/>
                </a:cubicBezTo>
                <a:cubicBezTo>
                  <a:pt x="862499" y="590113"/>
                  <a:pt x="949481" y="579142"/>
                  <a:pt x="1043676" y="591887"/>
                </a:cubicBezTo>
                <a:cubicBezTo>
                  <a:pt x="1120353" y="576991"/>
                  <a:pt x="1172004" y="553592"/>
                  <a:pt x="1281816" y="520946"/>
                </a:cubicBezTo>
                <a:cubicBezTo>
                  <a:pt x="1339915" y="511282"/>
                  <a:pt x="1459480" y="554579"/>
                  <a:pt x="1486347" y="487310"/>
                </a:cubicBezTo>
                <a:cubicBezTo>
                  <a:pt x="1507765" y="532008"/>
                  <a:pt x="1539168" y="465954"/>
                  <a:pt x="1568079" y="462531"/>
                </a:cubicBezTo>
                <a:cubicBezTo>
                  <a:pt x="1587821" y="491525"/>
                  <a:pt x="1601468" y="469316"/>
                  <a:pt x="1622516" y="466058"/>
                </a:cubicBezTo>
                <a:cubicBezTo>
                  <a:pt x="1630056" y="483510"/>
                  <a:pt x="1647504" y="484261"/>
                  <a:pt x="1655457" y="465359"/>
                </a:cubicBezTo>
                <a:cubicBezTo>
                  <a:pt x="1651800" y="419723"/>
                  <a:pt x="1709718" y="447719"/>
                  <a:pt x="1717454" y="417203"/>
                </a:cubicBezTo>
                <a:cubicBezTo>
                  <a:pt x="1753115" y="414011"/>
                  <a:pt x="1882851" y="412376"/>
                  <a:pt x="1913794" y="365255"/>
                </a:cubicBezTo>
                <a:cubicBezTo>
                  <a:pt x="2001060" y="361067"/>
                  <a:pt x="2099559" y="366414"/>
                  <a:pt x="2129762" y="367832"/>
                </a:cubicBezTo>
                <a:cubicBezTo>
                  <a:pt x="2215380" y="355065"/>
                  <a:pt x="2248807" y="343296"/>
                  <a:pt x="2376970" y="350129"/>
                </a:cubicBezTo>
                <a:cubicBezTo>
                  <a:pt x="2393251" y="360463"/>
                  <a:pt x="2473371" y="379419"/>
                  <a:pt x="2480155" y="359227"/>
                </a:cubicBezTo>
                <a:cubicBezTo>
                  <a:pt x="2520060" y="359505"/>
                  <a:pt x="2561270" y="311415"/>
                  <a:pt x="2586782" y="339352"/>
                </a:cubicBezTo>
                <a:cubicBezTo>
                  <a:pt x="2585230" y="294982"/>
                  <a:pt x="2653633" y="316689"/>
                  <a:pt x="2679617" y="305383"/>
                </a:cubicBezTo>
                <a:cubicBezTo>
                  <a:pt x="2721434" y="266011"/>
                  <a:pt x="2746765" y="276002"/>
                  <a:pt x="2788947" y="250375"/>
                </a:cubicBezTo>
                <a:cubicBezTo>
                  <a:pt x="2851672" y="235447"/>
                  <a:pt x="2913075" y="252766"/>
                  <a:pt x="2965530" y="245958"/>
                </a:cubicBezTo>
                <a:cubicBezTo>
                  <a:pt x="3001911" y="238336"/>
                  <a:pt x="3090203" y="217828"/>
                  <a:pt x="3103677" y="209527"/>
                </a:cubicBezTo>
                <a:lnTo>
                  <a:pt x="3126759" y="211226"/>
                </a:lnTo>
                <a:cubicBezTo>
                  <a:pt x="3136908" y="211889"/>
                  <a:pt x="3148903" y="212490"/>
                  <a:pt x="3164020" y="212779"/>
                </a:cubicBezTo>
                <a:cubicBezTo>
                  <a:pt x="3225474" y="210084"/>
                  <a:pt x="3231859" y="218227"/>
                  <a:pt x="3285019" y="220535"/>
                </a:cubicBezTo>
                <a:cubicBezTo>
                  <a:pt x="3318541" y="222809"/>
                  <a:pt x="3359787" y="223898"/>
                  <a:pt x="3365154" y="226416"/>
                </a:cubicBezTo>
                <a:lnTo>
                  <a:pt x="3367507" y="225416"/>
                </a:lnTo>
                <a:cubicBezTo>
                  <a:pt x="3377583" y="223667"/>
                  <a:pt x="3383502" y="224760"/>
                  <a:pt x="3387567" y="227103"/>
                </a:cubicBezTo>
                <a:lnTo>
                  <a:pt x="3498001" y="231941"/>
                </a:lnTo>
                <a:cubicBezTo>
                  <a:pt x="3513569" y="226158"/>
                  <a:pt x="3539132" y="232525"/>
                  <a:pt x="3561557" y="228095"/>
                </a:cubicBezTo>
                <a:cubicBezTo>
                  <a:pt x="3574944" y="230843"/>
                  <a:pt x="3597426" y="216287"/>
                  <a:pt x="3611920" y="218094"/>
                </a:cubicBezTo>
                <a:lnTo>
                  <a:pt x="3620528" y="218788"/>
                </a:lnTo>
                <a:lnTo>
                  <a:pt x="3620766" y="218511"/>
                </a:lnTo>
                <a:cubicBezTo>
                  <a:pt x="3622780" y="218042"/>
                  <a:pt x="3625663" y="218038"/>
                  <a:pt x="3629977" y="218664"/>
                </a:cubicBezTo>
                <a:lnTo>
                  <a:pt x="3636217" y="220048"/>
                </a:lnTo>
                <a:lnTo>
                  <a:pt x="3709484" y="186927"/>
                </a:lnTo>
                <a:cubicBezTo>
                  <a:pt x="3731015" y="183190"/>
                  <a:pt x="3745790" y="180810"/>
                  <a:pt x="3761342" y="177474"/>
                </a:cubicBezTo>
                <a:lnTo>
                  <a:pt x="3799748" y="167154"/>
                </a:lnTo>
                <a:lnTo>
                  <a:pt x="3922756" y="194044"/>
                </a:lnTo>
                <a:cubicBezTo>
                  <a:pt x="3960877" y="203465"/>
                  <a:pt x="3965250" y="215357"/>
                  <a:pt x="4028476" y="223679"/>
                </a:cubicBezTo>
                <a:cubicBezTo>
                  <a:pt x="4088751" y="228019"/>
                  <a:pt x="4139112" y="248870"/>
                  <a:pt x="4191582" y="238952"/>
                </a:cubicBezTo>
                <a:cubicBezTo>
                  <a:pt x="4210842" y="254091"/>
                  <a:pt x="4229809" y="260810"/>
                  <a:pt x="4251024" y="240874"/>
                </a:cubicBezTo>
                <a:cubicBezTo>
                  <a:pt x="4306627" y="250935"/>
                  <a:pt x="4317066" y="281625"/>
                  <a:pt x="4355275" y="260205"/>
                </a:cubicBezTo>
                <a:cubicBezTo>
                  <a:pt x="4390577" y="327090"/>
                  <a:pt x="4385658" y="272111"/>
                  <a:pt x="4423807" y="270366"/>
                </a:cubicBezTo>
                <a:cubicBezTo>
                  <a:pt x="4457666" y="271864"/>
                  <a:pt x="4523223" y="267475"/>
                  <a:pt x="4558432" y="269194"/>
                </a:cubicBezTo>
                <a:cubicBezTo>
                  <a:pt x="4594553" y="230955"/>
                  <a:pt x="4596517" y="287120"/>
                  <a:pt x="4635061" y="280682"/>
                </a:cubicBezTo>
                <a:cubicBezTo>
                  <a:pt x="4676560" y="281955"/>
                  <a:pt x="4741782" y="292968"/>
                  <a:pt x="4807427" y="276835"/>
                </a:cubicBezTo>
                <a:cubicBezTo>
                  <a:pt x="4876769" y="256626"/>
                  <a:pt x="4951997" y="249407"/>
                  <a:pt x="5028933" y="183887"/>
                </a:cubicBezTo>
                <a:cubicBezTo>
                  <a:pt x="5044713" y="164149"/>
                  <a:pt x="5073685" y="161161"/>
                  <a:pt x="5093642" y="177214"/>
                </a:cubicBezTo>
                <a:cubicBezTo>
                  <a:pt x="5097077" y="179978"/>
                  <a:pt x="5100108" y="183212"/>
                  <a:pt x="5102642" y="186816"/>
                </a:cubicBezTo>
                <a:cubicBezTo>
                  <a:pt x="5150234" y="139156"/>
                  <a:pt x="5169674" y="190314"/>
                  <a:pt x="5193590" y="156458"/>
                </a:cubicBezTo>
                <a:cubicBezTo>
                  <a:pt x="5257854" y="151722"/>
                  <a:pt x="5301917" y="175841"/>
                  <a:pt x="5323922" y="146332"/>
                </a:cubicBezTo>
                <a:cubicBezTo>
                  <a:pt x="5355266" y="153538"/>
                  <a:pt x="5392601" y="198271"/>
                  <a:pt x="5421860" y="167298"/>
                </a:cubicBezTo>
                <a:cubicBezTo>
                  <a:pt x="5420630" y="196364"/>
                  <a:pt x="5461576" y="151467"/>
                  <a:pt x="5476948" y="173249"/>
                </a:cubicBezTo>
                <a:cubicBezTo>
                  <a:pt x="5487334" y="191763"/>
                  <a:pt x="5502178" y="182456"/>
                  <a:pt x="5516842" y="184018"/>
                </a:cubicBezTo>
                <a:cubicBezTo>
                  <a:pt x="5533140" y="200158"/>
                  <a:pt x="5599828" y="189750"/>
                  <a:pt x="5619415" y="176781"/>
                </a:cubicBezTo>
                <a:cubicBezTo>
                  <a:pt x="5690073" y="168499"/>
                  <a:pt x="5748631" y="186964"/>
                  <a:pt x="5789867" y="150304"/>
                </a:cubicBezTo>
                <a:cubicBezTo>
                  <a:pt x="5802836" y="146282"/>
                  <a:pt x="5814753" y="145947"/>
                  <a:pt x="5825953" y="147907"/>
                </a:cubicBezTo>
                <a:lnTo>
                  <a:pt x="5856168" y="158719"/>
                </a:lnTo>
                <a:lnTo>
                  <a:pt x="5862476" y="172447"/>
                </a:lnTo>
                <a:lnTo>
                  <a:pt x="5882195" y="173195"/>
                </a:lnTo>
                <a:lnTo>
                  <a:pt x="5952585" y="161012"/>
                </a:lnTo>
                <a:cubicBezTo>
                  <a:pt x="5962273" y="166588"/>
                  <a:pt x="5992020" y="151579"/>
                  <a:pt x="6001964" y="154786"/>
                </a:cubicBezTo>
                <a:cubicBezTo>
                  <a:pt x="6061748" y="122178"/>
                  <a:pt x="6101539" y="131534"/>
                  <a:pt x="6184207" y="132658"/>
                </a:cubicBezTo>
                <a:cubicBezTo>
                  <a:pt x="6266582" y="127016"/>
                  <a:pt x="6286876" y="151859"/>
                  <a:pt x="6415830" y="136006"/>
                </a:cubicBezTo>
                <a:cubicBezTo>
                  <a:pt x="6563502" y="116945"/>
                  <a:pt x="6684679" y="79367"/>
                  <a:pt x="6756965" y="57636"/>
                </a:cubicBezTo>
                <a:cubicBezTo>
                  <a:pt x="6761544" y="48663"/>
                  <a:pt x="6812642" y="36519"/>
                  <a:pt x="6819400" y="30742"/>
                </a:cubicBezTo>
                <a:lnTo>
                  <a:pt x="6986370" y="12659"/>
                </a:lnTo>
                <a:lnTo>
                  <a:pt x="6989536" y="14528"/>
                </a:lnTo>
                <a:cubicBezTo>
                  <a:pt x="7002946" y="17364"/>
                  <a:pt x="7010700" y="14716"/>
                  <a:pt x="7015933" y="9653"/>
                </a:cubicBezTo>
                <a:lnTo>
                  <a:pt x="7020592" y="1651"/>
                </a:lnTo>
                <a:lnTo>
                  <a:pt x="7025905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2" name="Google Shape;102;p4"/>
          <p:cNvSpPr txBox="1">
            <a:spLocks noGrp="1"/>
          </p:cNvSpPr>
          <p:nvPr>
            <p:ph type="title"/>
          </p:nvPr>
        </p:nvSpPr>
        <p:spPr>
          <a:xfrm>
            <a:off x="888558" y="5198168"/>
            <a:ext cx="7394713" cy="64279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sz="3100" kern="1200" dirty="0">
                <a:solidFill>
                  <a:schemeClr val="tx1"/>
                </a:solidFill>
                <a:sym typeface="Calibri"/>
              </a:rPr>
              <a:t>Come </a:t>
            </a:r>
            <a:r>
              <a:rPr lang="en-US" sz="3100" kern="1200" dirty="0" err="1">
                <a:solidFill>
                  <a:schemeClr val="tx1"/>
                </a:solidFill>
                <a:sym typeface="Calibri"/>
              </a:rPr>
              <a:t>vedono</a:t>
            </a:r>
            <a:r>
              <a:rPr lang="en-US" sz="3100" kern="1200" dirty="0">
                <a:solidFill>
                  <a:schemeClr val="tx1"/>
                </a:solidFill>
                <a:sym typeface="Calibri"/>
              </a:rPr>
              <a:t> le </a:t>
            </a:r>
            <a:r>
              <a:rPr lang="en-US" sz="3100" kern="1200" dirty="0" err="1">
                <a:solidFill>
                  <a:schemeClr val="tx1"/>
                </a:solidFill>
                <a:sym typeface="Calibri"/>
              </a:rPr>
              <a:t>persone</a:t>
            </a:r>
            <a:r>
              <a:rPr lang="en-US" sz="3100" kern="1200" dirty="0">
                <a:solidFill>
                  <a:schemeClr val="tx1"/>
                </a:solidFill>
                <a:sym typeface="Calibri"/>
              </a:rPr>
              <a:t> </a:t>
            </a:r>
            <a:r>
              <a:rPr lang="en-US" sz="3100" kern="1200" dirty="0" err="1">
                <a:solidFill>
                  <a:schemeClr val="tx1"/>
                </a:solidFill>
                <a:sym typeface="Calibri"/>
              </a:rPr>
              <a:t>ipovedenti</a:t>
            </a:r>
            <a:r>
              <a:rPr lang="en-US" sz="3100" kern="1200" dirty="0">
                <a:solidFill>
                  <a:schemeClr val="tx1"/>
                </a:solidFill>
                <a:sym typeface="Calibri"/>
              </a:rPr>
              <a:t> </a:t>
            </a:r>
            <a:endParaRPr lang="en-US" sz="3100" kern="1200" dirty="0">
              <a:solidFill>
                <a:schemeClr val="tx1"/>
              </a:solidFill>
            </a:endParaRPr>
          </a:p>
        </p:txBody>
      </p:sp>
      <p:sp>
        <p:nvSpPr>
          <p:cNvPr id="104" name="Google Shape;104;p4"/>
          <p:cNvSpPr txBox="1"/>
          <p:nvPr/>
        </p:nvSpPr>
        <p:spPr>
          <a:xfrm>
            <a:off x="1649080" y="5928655"/>
            <a:ext cx="5873669" cy="41068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Autofit/>
          </a:bodyPr>
          <a:lstStyle/>
          <a:p>
            <a:pPr marR="0"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Come </a:t>
            </a:r>
            <a:r>
              <a:rPr lang="en-US" sz="1800" b="0" i="0" u="none" strike="noStrike" kern="1200" cap="none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vedono</a:t>
            </a: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le </a:t>
            </a:r>
            <a:r>
              <a:rPr lang="en-US" sz="1800" b="0" i="0" u="none" strike="noStrike" kern="1200" cap="none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persone</a:t>
            </a: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1800" b="0" i="0" u="none" strike="noStrike" kern="1200" cap="none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forme</a:t>
            </a: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diverse di </a:t>
            </a:r>
            <a:r>
              <a:rPr lang="en-US" sz="1800" b="0" i="0" u="none" strike="noStrike" kern="1200" cap="none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ipovisione</a:t>
            </a: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(1)</a:t>
            </a:r>
            <a:endParaRPr lang="en-US" sz="1800" kern="120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6" name="Freeform: Shape 112">
            <a:extLst>
              <a:ext uri="{FF2B5EF4-FFF2-40B4-BE49-F238E27FC236}">
                <a16:creationId xmlns:a16="http://schemas.microsoft.com/office/drawing/2014/main" id="{3389D0BC-BA1D-4360-88F9-D9ECCBDAB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462" y="647758"/>
            <a:ext cx="6266329" cy="4392652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3" name="Google Shape;103;p4" descr="c:/users/cristian/padova_test_2022/ipovedenti1.jpg"/>
          <p:cNvPicPr preferRelativeResize="0"/>
          <p:nvPr/>
        </p:nvPicPr>
        <p:blipFill rotWithShape="1">
          <a:blip r:embed="rId3"/>
          <a:srcRect r="1667" b="1"/>
          <a:stretch>
            <a:fillRect/>
          </a:stretch>
        </p:blipFill>
        <p:spPr>
          <a:xfrm>
            <a:off x="1559859" y="805516"/>
            <a:ext cx="6024282" cy="40740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0C0CCF94-9536-4A63-8FF2-E37827C92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C970655A-F4C2-4D7E-BAB6-D3BFC5CA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8174"/>
            <a:ext cx="9144000" cy="4939827"/>
          </a:xfrm>
          <a:custGeom>
            <a:avLst/>
            <a:gdLst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499101 w 12192000"/>
              <a:gd name="connsiteY144" fmla="*/ 232983 h 4939827"/>
              <a:gd name="connsiteX145" fmla="*/ 4558432 w 12192000"/>
              <a:gd name="connsiteY145" fmla="*/ 269194 h 4939827"/>
              <a:gd name="connsiteX146" fmla="*/ 4635061 w 12192000"/>
              <a:gd name="connsiteY146" fmla="*/ 280682 h 4939827"/>
              <a:gd name="connsiteX147" fmla="*/ 4680829 w 12192000"/>
              <a:gd name="connsiteY147" fmla="*/ 287953 h 4939827"/>
              <a:gd name="connsiteX148" fmla="*/ 4807427 w 12192000"/>
              <a:gd name="connsiteY148" fmla="*/ 276835 h 4939827"/>
              <a:gd name="connsiteX149" fmla="*/ 5028933 w 12192000"/>
              <a:gd name="connsiteY149" fmla="*/ 183887 h 4939827"/>
              <a:gd name="connsiteX150" fmla="*/ 5093642 w 12192000"/>
              <a:gd name="connsiteY150" fmla="*/ 177214 h 4939827"/>
              <a:gd name="connsiteX151" fmla="*/ 5102642 w 12192000"/>
              <a:gd name="connsiteY151" fmla="*/ 186816 h 4939827"/>
              <a:gd name="connsiteX152" fmla="*/ 5193590 w 12192000"/>
              <a:gd name="connsiteY152" fmla="*/ 136361 h 4939827"/>
              <a:gd name="connsiteX153" fmla="*/ 5323922 w 12192000"/>
              <a:gd name="connsiteY153" fmla="*/ 146332 h 4939827"/>
              <a:gd name="connsiteX154" fmla="*/ 5421860 w 12192000"/>
              <a:gd name="connsiteY154" fmla="*/ 167298 h 4939827"/>
              <a:gd name="connsiteX155" fmla="*/ 5476948 w 12192000"/>
              <a:gd name="connsiteY155" fmla="*/ 173249 h 4939827"/>
              <a:gd name="connsiteX156" fmla="*/ 5516842 w 12192000"/>
              <a:gd name="connsiteY156" fmla="*/ 184018 h 4939827"/>
              <a:gd name="connsiteX157" fmla="*/ 5619415 w 12192000"/>
              <a:gd name="connsiteY157" fmla="*/ 176781 h 4939827"/>
              <a:gd name="connsiteX158" fmla="*/ 5789867 w 12192000"/>
              <a:gd name="connsiteY158" fmla="*/ 150304 h 4939827"/>
              <a:gd name="connsiteX159" fmla="*/ 5825953 w 12192000"/>
              <a:gd name="connsiteY159" fmla="*/ 147907 h 4939827"/>
              <a:gd name="connsiteX160" fmla="*/ 5856168 w 12192000"/>
              <a:gd name="connsiteY160" fmla="*/ 158719 h 4939827"/>
              <a:gd name="connsiteX161" fmla="*/ 5862476 w 12192000"/>
              <a:gd name="connsiteY161" fmla="*/ 172447 h 4939827"/>
              <a:gd name="connsiteX162" fmla="*/ 5882195 w 12192000"/>
              <a:gd name="connsiteY162" fmla="*/ 173195 h 4939827"/>
              <a:gd name="connsiteX163" fmla="*/ 5887271 w 12192000"/>
              <a:gd name="connsiteY163" fmla="*/ 176084 h 4939827"/>
              <a:gd name="connsiteX164" fmla="*/ 5916552 w 12192000"/>
              <a:gd name="connsiteY164" fmla="*/ 189955 h 4939827"/>
              <a:gd name="connsiteX165" fmla="*/ 5983240 w 12192000"/>
              <a:gd name="connsiteY165" fmla="*/ 152755 h 4939827"/>
              <a:gd name="connsiteX166" fmla="*/ 6061852 w 12192000"/>
              <a:gd name="connsiteY166" fmla="*/ 161953 h 4939827"/>
              <a:gd name="connsiteX167" fmla="*/ 6408386 w 12192000"/>
              <a:gd name="connsiteY167" fmla="*/ 157590 h 4939827"/>
              <a:gd name="connsiteX168" fmla="*/ 6531386 w 12192000"/>
              <a:gd name="connsiteY168" fmla="*/ 156103 h 4939827"/>
              <a:gd name="connsiteX169" fmla="*/ 6721509 w 12192000"/>
              <a:gd name="connsiteY169" fmla="*/ 54829 h 4939827"/>
              <a:gd name="connsiteX170" fmla="*/ 6947884 w 12192000"/>
              <a:gd name="connsiteY170" fmla="*/ 47587 h 4939827"/>
              <a:gd name="connsiteX171" fmla="*/ 6965101 w 12192000"/>
              <a:gd name="connsiteY171" fmla="*/ 25718 h 4939827"/>
              <a:gd name="connsiteX172" fmla="*/ 6986370 w 12192000"/>
              <a:gd name="connsiteY172" fmla="*/ 12659 h 4939827"/>
              <a:gd name="connsiteX173" fmla="*/ 6989536 w 12192000"/>
              <a:gd name="connsiteY173" fmla="*/ 14528 h 4939827"/>
              <a:gd name="connsiteX174" fmla="*/ 7015933 w 12192000"/>
              <a:gd name="connsiteY174" fmla="*/ 9653 h 4939827"/>
              <a:gd name="connsiteX175" fmla="*/ 7020592 w 12192000"/>
              <a:gd name="connsiteY175" fmla="*/ 1651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558432 w 12192000"/>
              <a:gd name="connsiteY144" fmla="*/ 269194 h 4939827"/>
              <a:gd name="connsiteX145" fmla="*/ 4635061 w 12192000"/>
              <a:gd name="connsiteY145" fmla="*/ 280682 h 4939827"/>
              <a:gd name="connsiteX146" fmla="*/ 4680829 w 12192000"/>
              <a:gd name="connsiteY146" fmla="*/ 287953 h 4939827"/>
              <a:gd name="connsiteX147" fmla="*/ 4807427 w 12192000"/>
              <a:gd name="connsiteY147" fmla="*/ 276835 h 4939827"/>
              <a:gd name="connsiteX148" fmla="*/ 5028933 w 12192000"/>
              <a:gd name="connsiteY148" fmla="*/ 183887 h 4939827"/>
              <a:gd name="connsiteX149" fmla="*/ 5093642 w 12192000"/>
              <a:gd name="connsiteY149" fmla="*/ 177214 h 4939827"/>
              <a:gd name="connsiteX150" fmla="*/ 5102642 w 12192000"/>
              <a:gd name="connsiteY150" fmla="*/ 186816 h 4939827"/>
              <a:gd name="connsiteX151" fmla="*/ 5193590 w 12192000"/>
              <a:gd name="connsiteY151" fmla="*/ 136361 h 4939827"/>
              <a:gd name="connsiteX152" fmla="*/ 5323922 w 12192000"/>
              <a:gd name="connsiteY152" fmla="*/ 146332 h 4939827"/>
              <a:gd name="connsiteX153" fmla="*/ 5421860 w 12192000"/>
              <a:gd name="connsiteY153" fmla="*/ 167298 h 4939827"/>
              <a:gd name="connsiteX154" fmla="*/ 5476948 w 12192000"/>
              <a:gd name="connsiteY154" fmla="*/ 173249 h 4939827"/>
              <a:gd name="connsiteX155" fmla="*/ 5516842 w 12192000"/>
              <a:gd name="connsiteY155" fmla="*/ 184018 h 4939827"/>
              <a:gd name="connsiteX156" fmla="*/ 5619415 w 12192000"/>
              <a:gd name="connsiteY156" fmla="*/ 176781 h 4939827"/>
              <a:gd name="connsiteX157" fmla="*/ 5789867 w 12192000"/>
              <a:gd name="connsiteY157" fmla="*/ 150304 h 4939827"/>
              <a:gd name="connsiteX158" fmla="*/ 5825953 w 12192000"/>
              <a:gd name="connsiteY158" fmla="*/ 147907 h 4939827"/>
              <a:gd name="connsiteX159" fmla="*/ 5856168 w 12192000"/>
              <a:gd name="connsiteY159" fmla="*/ 158719 h 4939827"/>
              <a:gd name="connsiteX160" fmla="*/ 5862476 w 12192000"/>
              <a:gd name="connsiteY160" fmla="*/ 172447 h 4939827"/>
              <a:gd name="connsiteX161" fmla="*/ 5882195 w 12192000"/>
              <a:gd name="connsiteY161" fmla="*/ 173195 h 4939827"/>
              <a:gd name="connsiteX162" fmla="*/ 5887271 w 12192000"/>
              <a:gd name="connsiteY162" fmla="*/ 176084 h 4939827"/>
              <a:gd name="connsiteX163" fmla="*/ 5916552 w 12192000"/>
              <a:gd name="connsiteY163" fmla="*/ 189955 h 4939827"/>
              <a:gd name="connsiteX164" fmla="*/ 5983240 w 12192000"/>
              <a:gd name="connsiteY164" fmla="*/ 152755 h 4939827"/>
              <a:gd name="connsiteX165" fmla="*/ 6061852 w 12192000"/>
              <a:gd name="connsiteY165" fmla="*/ 161953 h 4939827"/>
              <a:gd name="connsiteX166" fmla="*/ 6408386 w 12192000"/>
              <a:gd name="connsiteY166" fmla="*/ 157590 h 4939827"/>
              <a:gd name="connsiteX167" fmla="*/ 6531386 w 12192000"/>
              <a:gd name="connsiteY167" fmla="*/ 156103 h 4939827"/>
              <a:gd name="connsiteX168" fmla="*/ 6721509 w 12192000"/>
              <a:gd name="connsiteY168" fmla="*/ 54829 h 4939827"/>
              <a:gd name="connsiteX169" fmla="*/ 6947884 w 12192000"/>
              <a:gd name="connsiteY169" fmla="*/ 47587 h 4939827"/>
              <a:gd name="connsiteX170" fmla="*/ 6965101 w 12192000"/>
              <a:gd name="connsiteY170" fmla="*/ 25718 h 4939827"/>
              <a:gd name="connsiteX171" fmla="*/ 6986370 w 12192000"/>
              <a:gd name="connsiteY171" fmla="*/ 12659 h 4939827"/>
              <a:gd name="connsiteX172" fmla="*/ 6989536 w 12192000"/>
              <a:gd name="connsiteY172" fmla="*/ 14528 h 4939827"/>
              <a:gd name="connsiteX173" fmla="*/ 7015933 w 12192000"/>
              <a:gd name="connsiteY173" fmla="*/ 9653 h 4939827"/>
              <a:gd name="connsiteX174" fmla="*/ 7020592 w 12192000"/>
              <a:gd name="connsiteY174" fmla="*/ 1651 h 4939827"/>
              <a:gd name="connsiteX175" fmla="*/ 7025905 w 12192000"/>
              <a:gd name="connsiteY17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680829 w 12192000"/>
              <a:gd name="connsiteY145" fmla="*/ 287953 h 4939827"/>
              <a:gd name="connsiteX146" fmla="*/ 4807427 w 12192000"/>
              <a:gd name="connsiteY146" fmla="*/ 276835 h 4939827"/>
              <a:gd name="connsiteX147" fmla="*/ 5028933 w 12192000"/>
              <a:gd name="connsiteY147" fmla="*/ 183887 h 4939827"/>
              <a:gd name="connsiteX148" fmla="*/ 5093642 w 12192000"/>
              <a:gd name="connsiteY148" fmla="*/ 177214 h 4939827"/>
              <a:gd name="connsiteX149" fmla="*/ 5102642 w 12192000"/>
              <a:gd name="connsiteY149" fmla="*/ 186816 h 4939827"/>
              <a:gd name="connsiteX150" fmla="*/ 5193590 w 12192000"/>
              <a:gd name="connsiteY150" fmla="*/ 136361 h 4939827"/>
              <a:gd name="connsiteX151" fmla="*/ 5323922 w 12192000"/>
              <a:gd name="connsiteY151" fmla="*/ 146332 h 4939827"/>
              <a:gd name="connsiteX152" fmla="*/ 5421860 w 12192000"/>
              <a:gd name="connsiteY152" fmla="*/ 167298 h 4939827"/>
              <a:gd name="connsiteX153" fmla="*/ 5476948 w 12192000"/>
              <a:gd name="connsiteY153" fmla="*/ 173249 h 4939827"/>
              <a:gd name="connsiteX154" fmla="*/ 5516842 w 12192000"/>
              <a:gd name="connsiteY154" fmla="*/ 184018 h 4939827"/>
              <a:gd name="connsiteX155" fmla="*/ 5619415 w 12192000"/>
              <a:gd name="connsiteY155" fmla="*/ 176781 h 4939827"/>
              <a:gd name="connsiteX156" fmla="*/ 5789867 w 12192000"/>
              <a:gd name="connsiteY156" fmla="*/ 150304 h 4939827"/>
              <a:gd name="connsiteX157" fmla="*/ 5825953 w 12192000"/>
              <a:gd name="connsiteY157" fmla="*/ 147907 h 4939827"/>
              <a:gd name="connsiteX158" fmla="*/ 5856168 w 12192000"/>
              <a:gd name="connsiteY158" fmla="*/ 158719 h 4939827"/>
              <a:gd name="connsiteX159" fmla="*/ 5862476 w 12192000"/>
              <a:gd name="connsiteY159" fmla="*/ 172447 h 4939827"/>
              <a:gd name="connsiteX160" fmla="*/ 5882195 w 12192000"/>
              <a:gd name="connsiteY160" fmla="*/ 173195 h 4939827"/>
              <a:gd name="connsiteX161" fmla="*/ 5887271 w 12192000"/>
              <a:gd name="connsiteY161" fmla="*/ 176084 h 4939827"/>
              <a:gd name="connsiteX162" fmla="*/ 5916552 w 12192000"/>
              <a:gd name="connsiteY162" fmla="*/ 189955 h 4939827"/>
              <a:gd name="connsiteX163" fmla="*/ 5983240 w 12192000"/>
              <a:gd name="connsiteY163" fmla="*/ 152755 h 4939827"/>
              <a:gd name="connsiteX164" fmla="*/ 6061852 w 12192000"/>
              <a:gd name="connsiteY164" fmla="*/ 161953 h 4939827"/>
              <a:gd name="connsiteX165" fmla="*/ 6408386 w 12192000"/>
              <a:gd name="connsiteY165" fmla="*/ 157590 h 4939827"/>
              <a:gd name="connsiteX166" fmla="*/ 6531386 w 12192000"/>
              <a:gd name="connsiteY166" fmla="*/ 156103 h 4939827"/>
              <a:gd name="connsiteX167" fmla="*/ 6721509 w 12192000"/>
              <a:gd name="connsiteY167" fmla="*/ 54829 h 4939827"/>
              <a:gd name="connsiteX168" fmla="*/ 6947884 w 12192000"/>
              <a:gd name="connsiteY168" fmla="*/ 47587 h 4939827"/>
              <a:gd name="connsiteX169" fmla="*/ 6965101 w 12192000"/>
              <a:gd name="connsiteY169" fmla="*/ 25718 h 4939827"/>
              <a:gd name="connsiteX170" fmla="*/ 6986370 w 12192000"/>
              <a:gd name="connsiteY170" fmla="*/ 12659 h 4939827"/>
              <a:gd name="connsiteX171" fmla="*/ 6989536 w 12192000"/>
              <a:gd name="connsiteY171" fmla="*/ 14528 h 4939827"/>
              <a:gd name="connsiteX172" fmla="*/ 7015933 w 12192000"/>
              <a:gd name="connsiteY172" fmla="*/ 9653 h 4939827"/>
              <a:gd name="connsiteX173" fmla="*/ 7020592 w 12192000"/>
              <a:gd name="connsiteY173" fmla="*/ 1651 h 4939827"/>
              <a:gd name="connsiteX174" fmla="*/ 7025905 w 12192000"/>
              <a:gd name="connsiteY17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08386 w 12192000"/>
              <a:gd name="connsiteY164" fmla="*/ 157590 h 4939827"/>
              <a:gd name="connsiteX165" fmla="*/ 6531386 w 12192000"/>
              <a:gd name="connsiteY165" fmla="*/ 156103 h 4939827"/>
              <a:gd name="connsiteX166" fmla="*/ 6721509 w 12192000"/>
              <a:gd name="connsiteY166" fmla="*/ 54829 h 4939827"/>
              <a:gd name="connsiteX167" fmla="*/ 6947884 w 12192000"/>
              <a:gd name="connsiteY167" fmla="*/ 47587 h 4939827"/>
              <a:gd name="connsiteX168" fmla="*/ 6965101 w 12192000"/>
              <a:gd name="connsiteY168" fmla="*/ 25718 h 4939827"/>
              <a:gd name="connsiteX169" fmla="*/ 6986370 w 12192000"/>
              <a:gd name="connsiteY169" fmla="*/ 12659 h 4939827"/>
              <a:gd name="connsiteX170" fmla="*/ 6989536 w 12192000"/>
              <a:gd name="connsiteY170" fmla="*/ 14528 h 4939827"/>
              <a:gd name="connsiteX171" fmla="*/ 7015933 w 12192000"/>
              <a:gd name="connsiteY171" fmla="*/ 9653 h 4939827"/>
              <a:gd name="connsiteX172" fmla="*/ 7020592 w 12192000"/>
              <a:gd name="connsiteY172" fmla="*/ 1651 h 4939827"/>
              <a:gd name="connsiteX173" fmla="*/ 7025905 w 12192000"/>
              <a:gd name="connsiteY17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21509 w 12192000"/>
              <a:gd name="connsiteY165" fmla="*/ 54829 h 4939827"/>
              <a:gd name="connsiteX166" fmla="*/ 6947884 w 12192000"/>
              <a:gd name="connsiteY166" fmla="*/ 47587 h 4939827"/>
              <a:gd name="connsiteX167" fmla="*/ 6965101 w 12192000"/>
              <a:gd name="connsiteY167" fmla="*/ 25718 h 4939827"/>
              <a:gd name="connsiteX168" fmla="*/ 6986370 w 12192000"/>
              <a:gd name="connsiteY168" fmla="*/ 12659 h 4939827"/>
              <a:gd name="connsiteX169" fmla="*/ 6989536 w 12192000"/>
              <a:gd name="connsiteY169" fmla="*/ 14528 h 4939827"/>
              <a:gd name="connsiteX170" fmla="*/ 7015933 w 12192000"/>
              <a:gd name="connsiteY170" fmla="*/ 9653 h 4939827"/>
              <a:gd name="connsiteX171" fmla="*/ 7020592 w 12192000"/>
              <a:gd name="connsiteY171" fmla="*/ 1651 h 4939827"/>
              <a:gd name="connsiteX172" fmla="*/ 7025905 w 12192000"/>
              <a:gd name="connsiteY17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947884 w 12192000"/>
              <a:gd name="connsiteY165" fmla="*/ 47587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152287 w 12192000"/>
              <a:gd name="connsiteY163" fmla="*/ 116736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56458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922756 w 12192000"/>
              <a:gd name="connsiteY135" fmla="*/ 194044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98001 w 12192000"/>
              <a:gd name="connsiteY124" fmla="*/ 231941 h 4939827"/>
              <a:gd name="connsiteX125" fmla="*/ 3561557 w 12192000"/>
              <a:gd name="connsiteY125" fmla="*/ 228095 h 4939827"/>
              <a:gd name="connsiteX126" fmla="*/ 3611920 w 12192000"/>
              <a:gd name="connsiteY126" fmla="*/ 218094 h 4939827"/>
              <a:gd name="connsiteX127" fmla="*/ 3620528 w 12192000"/>
              <a:gd name="connsiteY127" fmla="*/ 218788 h 4939827"/>
              <a:gd name="connsiteX128" fmla="*/ 3620766 w 12192000"/>
              <a:gd name="connsiteY128" fmla="*/ 218511 h 4939827"/>
              <a:gd name="connsiteX129" fmla="*/ 3629977 w 12192000"/>
              <a:gd name="connsiteY129" fmla="*/ 218664 h 4939827"/>
              <a:gd name="connsiteX130" fmla="*/ 3636217 w 12192000"/>
              <a:gd name="connsiteY130" fmla="*/ 220048 h 4939827"/>
              <a:gd name="connsiteX131" fmla="*/ 3709484 w 12192000"/>
              <a:gd name="connsiteY131" fmla="*/ 186927 h 4939827"/>
              <a:gd name="connsiteX132" fmla="*/ 3761342 w 12192000"/>
              <a:gd name="connsiteY132" fmla="*/ 177474 h 4939827"/>
              <a:gd name="connsiteX133" fmla="*/ 3799748 w 12192000"/>
              <a:gd name="connsiteY133" fmla="*/ 167154 h 4939827"/>
              <a:gd name="connsiteX134" fmla="*/ 3922756 w 12192000"/>
              <a:gd name="connsiteY134" fmla="*/ 194044 h 4939827"/>
              <a:gd name="connsiteX135" fmla="*/ 4028476 w 12192000"/>
              <a:gd name="connsiteY135" fmla="*/ 223679 h 4939827"/>
              <a:gd name="connsiteX136" fmla="*/ 4191582 w 12192000"/>
              <a:gd name="connsiteY136" fmla="*/ 238952 h 4939827"/>
              <a:gd name="connsiteX137" fmla="*/ 4251024 w 12192000"/>
              <a:gd name="connsiteY137" fmla="*/ 240874 h 4939827"/>
              <a:gd name="connsiteX138" fmla="*/ 4355275 w 12192000"/>
              <a:gd name="connsiteY138" fmla="*/ 260205 h 4939827"/>
              <a:gd name="connsiteX139" fmla="*/ 4423807 w 12192000"/>
              <a:gd name="connsiteY139" fmla="*/ 270366 h 4939827"/>
              <a:gd name="connsiteX140" fmla="*/ 4558432 w 12192000"/>
              <a:gd name="connsiteY140" fmla="*/ 269194 h 4939827"/>
              <a:gd name="connsiteX141" fmla="*/ 4635061 w 12192000"/>
              <a:gd name="connsiteY141" fmla="*/ 280682 h 4939827"/>
              <a:gd name="connsiteX142" fmla="*/ 4807427 w 12192000"/>
              <a:gd name="connsiteY142" fmla="*/ 276835 h 4939827"/>
              <a:gd name="connsiteX143" fmla="*/ 5028933 w 12192000"/>
              <a:gd name="connsiteY143" fmla="*/ 183887 h 4939827"/>
              <a:gd name="connsiteX144" fmla="*/ 5093642 w 12192000"/>
              <a:gd name="connsiteY144" fmla="*/ 177214 h 4939827"/>
              <a:gd name="connsiteX145" fmla="*/ 5102642 w 12192000"/>
              <a:gd name="connsiteY145" fmla="*/ 186816 h 4939827"/>
              <a:gd name="connsiteX146" fmla="*/ 5193590 w 12192000"/>
              <a:gd name="connsiteY146" fmla="*/ 156458 h 4939827"/>
              <a:gd name="connsiteX147" fmla="*/ 5323922 w 12192000"/>
              <a:gd name="connsiteY147" fmla="*/ 146332 h 4939827"/>
              <a:gd name="connsiteX148" fmla="*/ 5421860 w 12192000"/>
              <a:gd name="connsiteY148" fmla="*/ 167298 h 4939827"/>
              <a:gd name="connsiteX149" fmla="*/ 5476948 w 12192000"/>
              <a:gd name="connsiteY149" fmla="*/ 173249 h 4939827"/>
              <a:gd name="connsiteX150" fmla="*/ 5516842 w 12192000"/>
              <a:gd name="connsiteY150" fmla="*/ 184018 h 4939827"/>
              <a:gd name="connsiteX151" fmla="*/ 5619415 w 12192000"/>
              <a:gd name="connsiteY151" fmla="*/ 176781 h 4939827"/>
              <a:gd name="connsiteX152" fmla="*/ 5789867 w 12192000"/>
              <a:gd name="connsiteY152" fmla="*/ 150304 h 4939827"/>
              <a:gd name="connsiteX153" fmla="*/ 5825953 w 12192000"/>
              <a:gd name="connsiteY153" fmla="*/ 147907 h 4939827"/>
              <a:gd name="connsiteX154" fmla="*/ 5856168 w 12192000"/>
              <a:gd name="connsiteY154" fmla="*/ 158719 h 4939827"/>
              <a:gd name="connsiteX155" fmla="*/ 5862476 w 12192000"/>
              <a:gd name="connsiteY155" fmla="*/ 172447 h 4939827"/>
              <a:gd name="connsiteX156" fmla="*/ 5882195 w 12192000"/>
              <a:gd name="connsiteY156" fmla="*/ 173195 h 4939827"/>
              <a:gd name="connsiteX157" fmla="*/ 5887271 w 12192000"/>
              <a:gd name="connsiteY157" fmla="*/ 176084 h 4939827"/>
              <a:gd name="connsiteX158" fmla="*/ 5921577 w 12192000"/>
              <a:gd name="connsiteY158" fmla="*/ 169858 h 4939827"/>
              <a:gd name="connsiteX159" fmla="*/ 5983240 w 12192000"/>
              <a:gd name="connsiteY159" fmla="*/ 152755 h 4939827"/>
              <a:gd name="connsiteX160" fmla="*/ 6152287 w 12192000"/>
              <a:gd name="connsiteY160" fmla="*/ 116736 h 4939827"/>
              <a:gd name="connsiteX161" fmla="*/ 6415830 w 12192000"/>
              <a:gd name="connsiteY161" fmla="*/ 136006 h 4939827"/>
              <a:gd name="connsiteX162" fmla="*/ 6756965 w 12192000"/>
              <a:gd name="connsiteY162" fmla="*/ 57636 h 4939827"/>
              <a:gd name="connsiteX163" fmla="*/ 6819400 w 12192000"/>
              <a:gd name="connsiteY163" fmla="*/ 30742 h 4939827"/>
              <a:gd name="connsiteX164" fmla="*/ 6986370 w 12192000"/>
              <a:gd name="connsiteY164" fmla="*/ 12659 h 4939827"/>
              <a:gd name="connsiteX165" fmla="*/ 6989536 w 12192000"/>
              <a:gd name="connsiteY165" fmla="*/ 14528 h 4939827"/>
              <a:gd name="connsiteX166" fmla="*/ 7015933 w 12192000"/>
              <a:gd name="connsiteY166" fmla="*/ 9653 h 4939827"/>
              <a:gd name="connsiteX167" fmla="*/ 7020592 w 12192000"/>
              <a:gd name="connsiteY167" fmla="*/ 1651 h 4939827"/>
              <a:gd name="connsiteX168" fmla="*/ 7025905 w 12192000"/>
              <a:gd name="connsiteY16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30844 w 12192000"/>
              <a:gd name="connsiteY115" fmla="*/ 225861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3030844 w 12192000"/>
              <a:gd name="connsiteY114" fmla="*/ 225861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87089 w 12192000"/>
              <a:gd name="connsiteY55" fmla="*/ 303891 h 4939827"/>
              <a:gd name="connsiteX56" fmla="*/ 9371484 w 12192000"/>
              <a:gd name="connsiteY56" fmla="*/ 329634 h 4939827"/>
              <a:gd name="connsiteX57" fmla="*/ 9404829 w 12192000"/>
              <a:gd name="connsiteY57" fmla="*/ 339038 h 4939827"/>
              <a:gd name="connsiteX58" fmla="*/ 9427021 w 12192000"/>
              <a:gd name="connsiteY58" fmla="*/ 358784 h 4939827"/>
              <a:gd name="connsiteX59" fmla="*/ 9670844 w 12192000"/>
              <a:gd name="connsiteY59" fmla="*/ 405128 h 4939827"/>
              <a:gd name="connsiteX60" fmla="*/ 9816083 w 12192000"/>
              <a:gd name="connsiteY60" fmla="*/ 416573 h 4939827"/>
              <a:gd name="connsiteX61" fmla="*/ 9936741 w 12192000"/>
              <a:gd name="connsiteY61" fmla="*/ 437044 h 4939827"/>
              <a:gd name="connsiteX62" fmla="*/ 10050093 w 12192000"/>
              <a:gd name="connsiteY62" fmla="*/ 443783 h 4939827"/>
              <a:gd name="connsiteX63" fmla="*/ 10130090 w 12192000"/>
              <a:gd name="connsiteY63" fmla="*/ 459520 h 4939827"/>
              <a:gd name="connsiteX64" fmla="*/ 10173456 w 12192000"/>
              <a:gd name="connsiteY64" fmla="*/ 457749 h 4939827"/>
              <a:gd name="connsiteX65" fmla="*/ 10218232 w 12192000"/>
              <a:gd name="connsiteY65" fmla="*/ 459820 h 4939827"/>
              <a:gd name="connsiteX66" fmla="*/ 10354176 w 12192000"/>
              <a:gd name="connsiteY66" fmla="*/ 471377 h 4939827"/>
              <a:gd name="connsiteX67" fmla="*/ 10430681 w 12192000"/>
              <a:gd name="connsiteY67" fmla="*/ 481226 h 4939827"/>
              <a:gd name="connsiteX68" fmla="*/ 10478169 w 12192000"/>
              <a:gd name="connsiteY68" fmla="*/ 481774 h 4939827"/>
              <a:gd name="connsiteX69" fmla="*/ 10540907 w 12192000"/>
              <a:gd name="connsiteY69" fmla="*/ 485607 h 4939827"/>
              <a:gd name="connsiteX70" fmla="*/ 10614941 w 12192000"/>
              <a:gd name="connsiteY70" fmla="*/ 487592 h 4939827"/>
              <a:gd name="connsiteX71" fmla="*/ 10674098 w 12192000"/>
              <a:gd name="connsiteY71" fmla="*/ 521656 h 4939827"/>
              <a:gd name="connsiteX72" fmla="*/ 10874834 w 12192000"/>
              <a:gd name="connsiteY72" fmla="*/ 574867 h 4939827"/>
              <a:gd name="connsiteX73" fmla="*/ 10944981 w 12192000"/>
              <a:gd name="connsiteY73" fmla="*/ 615042 h 4939827"/>
              <a:gd name="connsiteX74" fmla="*/ 11006376 w 12192000"/>
              <a:gd name="connsiteY74" fmla="*/ 645957 h 4939827"/>
              <a:gd name="connsiteX75" fmla="*/ 11076308 w 12192000"/>
              <a:gd name="connsiteY75" fmla="*/ 675698 h 4939827"/>
              <a:gd name="connsiteX76" fmla="*/ 11148789 w 12192000"/>
              <a:gd name="connsiteY76" fmla="*/ 685041 h 4939827"/>
              <a:gd name="connsiteX77" fmla="*/ 11249129 w 12192000"/>
              <a:gd name="connsiteY77" fmla="*/ 684218 h 4939827"/>
              <a:gd name="connsiteX78" fmla="*/ 11299915 w 12192000"/>
              <a:gd name="connsiteY78" fmla="*/ 692177 h 4939827"/>
              <a:gd name="connsiteX79" fmla="*/ 11386973 w 12192000"/>
              <a:gd name="connsiteY79" fmla="*/ 708209 h 4939827"/>
              <a:gd name="connsiteX80" fmla="*/ 11500105 w 12192000"/>
              <a:gd name="connsiteY80" fmla="*/ 735014 h 4939827"/>
              <a:gd name="connsiteX81" fmla="*/ 11621735 w 12192000"/>
              <a:gd name="connsiteY81" fmla="*/ 789584 h 4939827"/>
              <a:gd name="connsiteX82" fmla="*/ 11691200 w 12192000"/>
              <a:gd name="connsiteY82" fmla="*/ 867902 h 4939827"/>
              <a:gd name="connsiteX83" fmla="*/ 11819427 w 12192000"/>
              <a:gd name="connsiteY83" fmla="*/ 911634 h 4939827"/>
              <a:gd name="connsiteX84" fmla="*/ 11969720 w 12192000"/>
              <a:gd name="connsiteY84" fmla="*/ 964737 h 4939827"/>
              <a:gd name="connsiteX85" fmla="*/ 12055766 w 12192000"/>
              <a:gd name="connsiteY85" fmla="*/ 991268 h 4939827"/>
              <a:gd name="connsiteX86" fmla="*/ 12171539 w 12192000"/>
              <a:gd name="connsiteY86" fmla="*/ 995427 h 4939827"/>
              <a:gd name="connsiteX87" fmla="*/ 12187831 w 12192000"/>
              <a:gd name="connsiteY87" fmla="*/ 996580 h 4939827"/>
              <a:gd name="connsiteX88" fmla="*/ 12192000 w 12192000"/>
              <a:gd name="connsiteY88" fmla="*/ 996726 h 4939827"/>
              <a:gd name="connsiteX89" fmla="*/ 12192000 w 12192000"/>
              <a:gd name="connsiteY89" fmla="*/ 4939827 h 4939827"/>
              <a:gd name="connsiteX90" fmla="*/ 0 w 12192000"/>
              <a:gd name="connsiteY90" fmla="*/ 4939827 h 4939827"/>
              <a:gd name="connsiteX91" fmla="*/ 0 w 12192000"/>
              <a:gd name="connsiteY91" fmla="*/ 512043 h 4939827"/>
              <a:gd name="connsiteX92" fmla="*/ 7381 w 12192000"/>
              <a:gd name="connsiteY92" fmla="*/ 512580 h 4939827"/>
              <a:gd name="connsiteX93" fmla="*/ 100029 w 12192000"/>
              <a:gd name="connsiteY93" fmla="*/ 504758 h 4939827"/>
              <a:gd name="connsiteX94" fmla="*/ 155244 w 12192000"/>
              <a:gd name="connsiteY94" fmla="*/ 525130 h 4939827"/>
              <a:gd name="connsiteX95" fmla="*/ 254366 w 12192000"/>
              <a:gd name="connsiteY95" fmla="*/ 534449 h 4939827"/>
              <a:gd name="connsiteX96" fmla="*/ 447292 w 12192000"/>
              <a:gd name="connsiteY96" fmla="*/ 542725 h 4939827"/>
              <a:gd name="connsiteX97" fmla="*/ 628105 w 12192000"/>
              <a:gd name="connsiteY97" fmla="*/ 547853 h 4939827"/>
              <a:gd name="connsiteX98" fmla="*/ 783146 w 12192000"/>
              <a:gd name="connsiteY98" fmla="*/ 591799 h 4939827"/>
              <a:gd name="connsiteX99" fmla="*/ 1043676 w 12192000"/>
              <a:gd name="connsiteY99" fmla="*/ 591887 h 4939827"/>
              <a:gd name="connsiteX100" fmla="*/ 1281816 w 12192000"/>
              <a:gd name="connsiteY100" fmla="*/ 520946 h 4939827"/>
              <a:gd name="connsiteX101" fmla="*/ 1486347 w 12192000"/>
              <a:gd name="connsiteY101" fmla="*/ 487310 h 4939827"/>
              <a:gd name="connsiteX102" fmla="*/ 1568079 w 12192000"/>
              <a:gd name="connsiteY102" fmla="*/ 462531 h 4939827"/>
              <a:gd name="connsiteX103" fmla="*/ 1622516 w 12192000"/>
              <a:gd name="connsiteY103" fmla="*/ 466058 h 4939827"/>
              <a:gd name="connsiteX104" fmla="*/ 1655457 w 12192000"/>
              <a:gd name="connsiteY104" fmla="*/ 465359 h 4939827"/>
              <a:gd name="connsiteX105" fmla="*/ 1717454 w 12192000"/>
              <a:gd name="connsiteY105" fmla="*/ 417203 h 4939827"/>
              <a:gd name="connsiteX106" fmla="*/ 1913794 w 12192000"/>
              <a:gd name="connsiteY106" fmla="*/ 365255 h 4939827"/>
              <a:gd name="connsiteX107" fmla="*/ 2129762 w 12192000"/>
              <a:gd name="connsiteY107" fmla="*/ 367832 h 4939827"/>
              <a:gd name="connsiteX108" fmla="*/ 2376970 w 12192000"/>
              <a:gd name="connsiteY108" fmla="*/ 350129 h 4939827"/>
              <a:gd name="connsiteX109" fmla="*/ 2480155 w 12192000"/>
              <a:gd name="connsiteY109" fmla="*/ 359227 h 4939827"/>
              <a:gd name="connsiteX110" fmla="*/ 2586782 w 12192000"/>
              <a:gd name="connsiteY110" fmla="*/ 339352 h 4939827"/>
              <a:gd name="connsiteX111" fmla="*/ 2679617 w 12192000"/>
              <a:gd name="connsiteY111" fmla="*/ 305383 h 4939827"/>
              <a:gd name="connsiteX112" fmla="*/ 2788947 w 12192000"/>
              <a:gd name="connsiteY112" fmla="*/ 250375 h 4939827"/>
              <a:gd name="connsiteX113" fmla="*/ 2965530 w 12192000"/>
              <a:gd name="connsiteY113" fmla="*/ 245958 h 4939827"/>
              <a:gd name="connsiteX114" fmla="*/ 3103677 w 12192000"/>
              <a:gd name="connsiteY114" fmla="*/ 209527 h 4939827"/>
              <a:gd name="connsiteX115" fmla="*/ 3126759 w 12192000"/>
              <a:gd name="connsiteY115" fmla="*/ 211226 h 4939827"/>
              <a:gd name="connsiteX116" fmla="*/ 3164020 w 12192000"/>
              <a:gd name="connsiteY116" fmla="*/ 212779 h 4939827"/>
              <a:gd name="connsiteX117" fmla="*/ 3285019 w 12192000"/>
              <a:gd name="connsiteY117" fmla="*/ 220535 h 4939827"/>
              <a:gd name="connsiteX118" fmla="*/ 3365154 w 12192000"/>
              <a:gd name="connsiteY118" fmla="*/ 226416 h 4939827"/>
              <a:gd name="connsiteX119" fmla="*/ 3367507 w 12192000"/>
              <a:gd name="connsiteY119" fmla="*/ 225416 h 4939827"/>
              <a:gd name="connsiteX120" fmla="*/ 3387567 w 12192000"/>
              <a:gd name="connsiteY120" fmla="*/ 227103 h 4939827"/>
              <a:gd name="connsiteX121" fmla="*/ 3498001 w 12192000"/>
              <a:gd name="connsiteY121" fmla="*/ 231941 h 4939827"/>
              <a:gd name="connsiteX122" fmla="*/ 3561557 w 12192000"/>
              <a:gd name="connsiteY122" fmla="*/ 228095 h 4939827"/>
              <a:gd name="connsiteX123" fmla="*/ 3611920 w 12192000"/>
              <a:gd name="connsiteY123" fmla="*/ 218094 h 4939827"/>
              <a:gd name="connsiteX124" fmla="*/ 3620528 w 12192000"/>
              <a:gd name="connsiteY124" fmla="*/ 218788 h 4939827"/>
              <a:gd name="connsiteX125" fmla="*/ 3620766 w 12192000"/>
              <a:gd name="connsiteY125" fmla="*/ 218511 h 4939827"/>
              <a:gd name="connsiteX126" fmla="*/ 3629977 w 12192000"/>
              <a:gd name="connsiteY126" fmla="*/ 218664 h 4939827"/>
              <a:gd name="connsiteX127" fmla="*/ 3636217 w 12192000"/>
              <a:gd name="connsiteY127" fmla="*/ 220048 h 4939827"/>
              <a:gd name="connsiteX128" fmla="*/ 3709484 w 12192000"/>
              <a:gd name="connsiteY128" fmla="*/ 186927 h 4939827"/>
              <a:gd name="connsiteX129" fmla="*/ 3761342 w 12192000"/>
              <a:gd name="connsiteY129" fmla="*/ 177474 h 4939827"/>
              <a:gd name="connsiteX130" fmla="*/ 3799748 w 12192000"/>
              <a:gd name="connsiteY130" fmla="*/ 167154 h 4939827"/>
              <a:gd name="connsiteX131" fmla="*/ 3922756 w 12192000"/>
              <a:gd name="connsiteY131" fmla="*/ 194044 h 4939827"/>
              <a:gd name="connsiteX132" fmla="*/ 4028476 w 12192000"/>
              <a:gd name="connsiteY132" fmla="*/ 223679 h 4939827"/>
              <a:gd name="connsiteX133" fmla="*/ 4191582 w 12192000"/>
              <a:gd name="connsiteY133" fmla="*/ 238952 h 4939827"/>
              <a:gd name="connsiteX134" fmla="*/ 4251024 w 12192000"/>
              <a:gd name="connsiteY134" fmla="*/ 240874 h 4939827"/>
              <a:gd name="connsiteX135" fmla="*/ 4355275 w 12192000"/>
              <a:gd name="connsiteY135" fmla="*/ 260205 h 4939827"/>
              <a:gd name="connsiteX136" fmla="*/ 4423807 w 12192000"/>
              <a:gd name="connsiteY136" fmla="*/ 270366 h 4939827"/>
              <a:gd name="connsiteX137" fmla="*/ 4558432 w 12192000"/>
              <a:gd name="connsiteY137" fmla="*/ 269194 h 4939827"/>
              <a:gd name="connsiteX138" fmla="*/ 4635061 w 12192000"/>
              <a:gd name="connsiteY138" fmla="*/ 280682 h 4939827"/>
              <a:gd name="connsiteX139" fmla="*/ 4807427 w 12192000"/>
              <a:gd name="connsiteY139" fmla="*/ 276835 h 4939827"/>
              <a:gd name="connsiteX140" fmla="*/ 5028933 w 12192000"/>
              <a:gd name="connsiteY140" fmla="*/ 183887 h 4939827"/>
              <a:gd name="connsiteX141" fmla="*/ 5093642 w 12192000"/>
              <a:gd name="connsiteY141" fmla="*/ 177214 h 4939827"/>
              <a:gd name="connsiteX142" fmla="*/ 5102642 w 12192000"/>
              <a:gd name="connsiteY142" fmla="*/ 186816 h 4939827"/>
              <a:gd name="connsiteX143" fmla="*/ 5193590 w 12192000"/>
              <a:gd name="connsiteY143" fmla="*/ 156458 h 4939827"/>
              <a:gd name="connsiteX144" fmla="*/ 5323922 w 12192000"/>
              <a:gd name="connsiteY144" fmla="*/ 146332 h 4939827"/>
              <a:gd name="connsiteX145" fmla="*/ 5421860 w 12192000"/>
              <a:gd name="connsiteY145" fmla="*/ 167298 h 4939827"/>
              <a:gd name="connsiteX146" fmla="*/ 5476948 w 12192000"/>
              <a:gd name="connsiteY146" fmla="*/ 173249 h 4939827"/>
              <a:gd name="connsiteX147" fmla="*/ 5516842 w 12192000"/>
              <a:gd name="connsiteY147" fmla="*/ 184018 h 4939827"/>
              <a:gd name="connsiteX148" fmla="*/ 5619415 w 12192000"/>
              <a:gd name="connsiteY148" fmla="*/ 176781 h 4939827"/>
              <a:gd name="connsiteX149" fmla="*/ 5789867 w 12192000"/>
              <a:gd name="connsiteY149" fmla="*/ 150304 h 4939827"/>
              <a:gd name="connsiteX150" fmla="*/ 5825953 w 12192000"/>
              <a:gd name="connsiteY150" fmla="*/ 147907 h 4939827"/>
              <a:gd name="connsiteX151" fmla="*/ 5856168 w 12192000"/>
              <a:gd name="connsiteY151" fmla="*/ 158719 h 4939827"/>
              <a:gd name="connsiteX152" fmla="*/ 5862476 w 12192000"/>
              <a:gd name="connsiteY152" fmla="*/ 172447 h 4939827"/>
              <a:gd name="connsiteX153" fmla="*/ 5882195 w 12192000"/>
              <a:gd name="connsiteY153" fmla="*/ 173195 h 4939827"/>
              <a:gd name="connsiteX154" fmla="*/ 5887271 w 12192000"/>
              <a:gd name="connsiteY154" fmla="*/ 176084 h 4939827"/>
              <a:gd name="connsiteX155" fmla="*/ 5921577 w 12192000"/>
              <a:gd name="connsiteY155" fmla="*/ 169858 h 4939827"/>
              <a:gd name="connsiteX156" fmla="*/ 5983240 w 12192000"/>
              <a:gd name="connsiteY156" fmla="*/ 152755 h 4939827"/>
              <a:gd name="connsiteX157" fmla="*/ 6152287 w 12192000"/>
              <a:gd name="connsiteY157" fmla="*/ 116736 h 4939827"/>
              <a:gd name="connsiteX158" fmla="*/ 6415830 w 12192000"/>
              <a:gd name="connsiteY158" fmla="*/ 136006 h 4939827"/>
              <a:gd name="connsiteX159" fmla="*/ 6756965 w 12192000"/>
              <a:gd name="connsiteY159" fmla="*/ 57636 h 4939827"/>
              <a:gd name="connsiteX160" fmla="*/ 6819400 w 12192000"/>
              <a:gd name="connsiteY160" fmla="*/ 30742 h 4939827"/>
              <a:gd name="connsiteX161" fmla="*/ 6986370 w 12192000"/>
              <a:gd name="connsiteY161" fmla="*/ 12659 h 4939827"/>
              <a:gd name="connsiteX162" fmla="*/ 6989536 w 12192000"/>
              <a:gd name="connsiteY162" fmla="*/ 14528 h 4939827"/>
              <a:gd name="connsiteX163" fmla="*/ 7015933 w 12192000"/>
              <a:gd name="connsiteY163" fmla="*/ 9653 h 4939827"/>
              <a:gd name="connsiteX164" fmla="*/ 7020592 w 12192000"/>
              <a:gd name="connsiteY164" fmla="*/ 1651 h 4939827"/>
              <a:gd name="connsiteX165" fmla="*/ 7025905 w 12192000"/>
              <a:gd name="connsiteY16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371484 w 12192000"/>
              <a:gd name="connsiteY55" fmla="*/ 329634 h 4939827"/>
              <a:gd name="connsiteX56" fmla="*/ 9404829 w 12192000"/>
              <a:gd name="connsiteY56" fmla="*/ 339038 h 4939827"/>
              <a:gd name="connsiteX57" fmla="*/ 9427021 w 12192000"/>
              <a:gd name="connsiteY57" fmla="*/ 358784 h 4939827"/>
              <a:gd name="connsiteX58" fmla="*/ 9670844 w 12192000"/>
              <a:gd name="connsiteY58" fmla="*/ 405128 h 4939827"/>
              <a:gd name="connsiteX59" fmla="*/ 9816083 w 12192000"/>
              <a:gd name="connsiteY59" fmla="*/ 416573 h 4939827"/>
              <a:gd name="connsiteX60" fmla="*/ 9936741 w 12192000"/>
              <a:gd name="connsiteY60" fmla="*/ 437044 h 4939827"/>
              <a:gd name="connsiteX61" fmla="*/ 10050093 w 12192000"/>
              <a:gd name="connsiteY61" fmla="*/ 443783 h 4939827"/>
              <a:gd name="connsiteX62" fmla="*/ 10130090 w 12192000"/>
              <a:gd name="connsiteY62" fmla="*/ 459520 h 4939827"/>
              <a:gd name="connsiteX63" fmla="*/ 10173456 w 12192000"/>
              <a:gd name="connsiteY63" fmla="*/ 457749 h 4939827"/>
              <a:gd name="connsiteX64" fmla="*/ 10218232 w 12192000"/>
              <a:gd name="connsiteY64" fmla="*/ 459820 h 4939827"/>
              <a:gd name="connsiteX65" fmla="*/ 10354176 w 12192000"/>
              <a:gd name="connsiteY65" fmla="*/ 471377 h 4939827"/>
              <a:gd name="connsiteX66" fmla="*/ 10430681 w 12192000"/>
              <a:gd name="connsiteY66" fmla="*/ 481226 h 4939827"/>
              <a:gd name="connsiteX67" fmla="*/ 10478169 w 12192000"/>
              <a:gd name="connsiteY67" fmla="*/ 481774 h 4939827"/>
              <a:gd name="connsiteX68" fmla="*/ 10540907 w 12192000"/>
              <a:gd name="connsiteY68" fmla="*/ 485607 h 4939827"/>
              <a:gd name="connsiteX69" fmla="*/ 10614941 w 12192000"/>
              <a:gd name="connsiteY69" fmla="*/ 487592 h 4939827"/>
              <a:gd name="connsiteX70" fmla="*/ 10674098 w 12192000"/>
              <a:gd name="connsiteY70" fmla="*/ 521656 h 4939827"/>
              <a:gd name="connsiteX71" fmla="*/ 10874834 w 12192000"/>
              <a:gd name="connsiteY71" fmla="*/ 574867 h 4939827"/>
              <a:gd name="connsiteX72" fmla="*/ 10944981 w 12192000"/>
              <a:gd name="connsiteY72" fmla="*/ 615042 h 4939827"/>
              <a:gd name="connsiteX73" fmla="*/ 11006376 w 12192000"/>
              <a:gd name="connsiteY73" fmla="*/ 645957 h 4939827"/>
              <a:gd name="connsiteX74" fmla="*/ 11076308 w 12192000"/>
              <a:gd name="connsiteY74" fmla="*/ 675698 h 4939827"/>
              <a:gd name="connsiteX75" fmla="*/ 11148789 w 12192000"/>
              <a:gd name="connsiteY75" fmla="*/ 685041 h 4939827"/>
              <a:gd name="connsiteX76" fmla="*/ 11249129 w 12192000"/>
              <a:gd name="connsiteY76" fmla="*/ 684218 h 4939827"/>
              <a:gd name="connsiteX77" fmla="*/ 11299915 w 12192000"/>
              <a:gd name="connsiteY77" fmla="*/ 692177 h 4939827"/>
              <a:gd name="connsiteX78" fmla="*/ 11386973 w 12192000"/>
              <a:gd name="connsiteY78" fmla="*/ 708209 h 4939827"/>
              <a:gd name="connsiteX79" fmla="*/ 11500105 w 12192000"/>
              <a:gd name="connsiteY79" fmla="*/ 735014 h 4939827"/>
              <a:gd name="connsiteX80" fmla="*/ 11621735 w 12192000"/>
              <a:gd name="connsiteY80" fmla="*/ 789584 h 4939827"/>
              <a:gd name="connsiteX81" fmla="*/ 11691200 w 12192000"/>
              <a:gd name="connsiteY81" fmla="*/ 867902 h 4939827"/>
              <a:gd name="connsiteX82" fmla="*/ 11819427 w 12192000"/>
              <a:gd name="connsiteY82" fmla="*/ 911634 h 4939827"/>
              <a:gd name="connsiteX83" fmla="*/ 11969720 w 12192000"/>
              <a:gd name="connsiteY83" fmla="*/ 964737 h 4939827"/>
              <a:gd name="connsiteX84" fmla="*/ 12055766 w 12192000"/>
              <a:gd name="connsiteY84" fmla="*/ 991268 h 4939827"/>
              <a:gd name="connsiteX85" fmla="*/ 12171539 w 12192000"/>
              <a:gd name="connsiteY85" fmla="*/ 995427 h 4939827"/>
              <a:gd name="connsiteX86" fmla="*/ 12187831 w 12192000"/>
              <a:gd name="connsiteY86" fmla="*/ 996580 h 4939827"/>
              <a:gd name="connsiteX87" fmla="*/ 12192000 w 12192000"/>
              <a:gd name="connsiteY87" fmla="*/ 996726 h 4939827"/>
              <a:gd name="connsiteX88" fmla="*/ 12192000 w 12192000"/>
              <a:gd name="connsiteY88" fmla="*/ 4939827 h 4939827"/>
              <a:gd name="connsiteX89" fmla="*/ 0 w 12192000"/>
              <a:gd name="connsiteY89" fmla="*/ 4939827 h 4939827"/>
              <a:gd name="connsiteX90" fmla="*/ 0 w 12192000"/>
              <a:gd name="connsiteY90" fmla="*/ 512043 h 4939827"/>
              <a:gd name="connsiteX91" fmla="*/ 7381 w 12192000"/>
              <a:gd name="connsiteY91" fmla="*/ 512580 h 4939827"/>
              <a:gd name="connsiteX92" fmla="*/ 100029 w 12192000"/>
              <a:gd name="connsiteY92" fmla="*/ 504758 h 4939827"/>
              <a:gd name="connsiteX93" fmla="*/ 155244 w 12192000"/>
              <a:gd name="connsiteY93" fmla="*/ 525130 h 4939827"/>
              <a:gd name="connsiteX94" fmla="*/ 254366 w 12192000"/>
              <a:gd name="connsiteY94" fmla="*/ 534449 h 4939827"/>
              <a:gd name="connsiteX95" fmla="*/ 447292 w 12192000"/>
              <a:gd name="connsiteY95" fmla="*/ 542725 h 4939827"/>
              <a:gd name="connsiteX96" fmla="*/ 628105 w 12192000"/>
              <a:gd name="connsiteY96" fmla="*/ 547853 h 4939827"/>
              <a:gd name="connsiteX97" fmla="*/ 783146 w 12192000"/>
              <a:gd name="connsiteY97" fmla="*/ 591799 h 4939827"/>
              <a:gd name="connsiteX98" fmla="*/ 1043676 w 12192000"/>
              <a:gd name="connsiteY98" fmla="*/ 591887 h 4939827"/>
              <a:gd name="connsiteX99" fmla="*/ 1281816 w 12192000"/>
              <a:gd name="connsiteY99" fmla="*/ 520946 h 4939827"/>
              <a:gd name="connsiteX100" fmla="*/ 1486347 w 12192000"/>
              <a:gd name="connsiteY100" fmla="*/ 487310 h 4939827"/>
              <a:gd name="connsiteX101" fmla="*/ 1568079 w 12192000"/>
              <a:gd name="connsiteY101" fmla="*/ 462531 h 4939827"/>
              <a:gd name="connsiteX102" fmla="*/ 1622516 w 12192000"/>
              <a:gd name="connsiteY102" fmla="*/ 466058 h 4939827"/>
              <a:gd name="connsiteX103" fmla="*/ 1655457 w 12192000"/>
              <a:gd name="connsiteY103" fmla="*/ 465359 h 4939827"/>
              <a:gd name="connsiteX104" fmla="*/ 1717454 w 12192000"/>
              <a:gd name="connsiteY104" fmla="*/ 417203 h 4939827"/>
              <a:gd name="connsiteX105" fmla="*/ 1913794 w 12192000"/>
              <a:gd name="connsiteY105" fmla="*/ 365255 h 4939827"/>
              <a:gd name="connsiteX106" fmla="*/ 2129762 w 12192000"/>
              <a:gd name="connsiteY106" fmla="*/ 367832 h 4939827"/>
              <a:gd name="connsiteX107" fmla="*/ 2376970 w 12192000"/>
              <a:gd name="connsiteY107" fmla="*/ 350129 h 4939827"/>
              <a:gd name="connsiteX108" fmla="*/ 2480155 w 12192000"/>
              <a:gd name="connsiteY108" fmla="*/ 359227 h 4939827"/>
              <a:gd name="connsiteX109" fmla="*/ 2586782 w 12192000"/>
              <a:gd name="connsiteY109" fmla="*/ 339352 h 4939827"/>
              <a:gd name="connsiteX110" fmla="*/ 2679617 w 12192000"/>
              <a:gd name="connsiteY110" fmla="*/ 305383 h 4939827"/>
              <a:gd name="connsiteX111" fmla="*/ 2788947 w 12192000"/>
              <a:gd name="connsiteY111" fmla="*/ 250375 h 4939827"/>
              <a:gd name="connsiteX112" fmla="*/ 2965530 w 12192000"/>
              <a:gd name="connsiteY112" fmla="*/ 245958 h 4939827"/>
              <a:gd name="connsiteX113" fmla="*/ 3103677 w 12192000"/>
              <a:gd name="connsiteY113" fmla="*/ 209527 h 4939827"/>
              <a:gd name="connsiteX114" fmla="*/ 3126759 w 12192000"/>
              <a:gd name="connsiteY114" fmla="*/ 211226 h 4939827"/>
              <a:gd name="connsiteX115" fmla="*/ 3164020 w 12192000"/>
              <a:gd name="connsiteY115" fmla="*/ 212779 h 4939827"/>
              <a:gd name="connsiteX116" fmla="*/ 3285019 w 12192000"/>
              <a:gd name="connsiteY116" fmla="*/ 220535 h 4939827"/>
              <a:gd name="connsiteX117" fmla="*/ 3365154 w 12192000"/>
              <a:gd name="connsiteY117" fmla="*/ 226416 h 4939827"/>
              <a:gd name="connsiteX118" fmla="*/ 3367507 w 12192000"/>
              <a:gd name="connsiteY118" fmla="*/ 225416 h 4939827"/>
              <a:gd name="connsiteX119" fmla="*/ 3387567 w 12192000"/>
              <a:gd name="connsiteY119" fmla="*/ 227103 h 4939827"/>
              <a:gd name="connsiteX120" fmla="*/ 3498001 w 12192000"/>
              <a:gd name="connsiteY120" fmla="*/ 231941 h 4939827"/>
              <a:gd name="connsiteX121" fmla="*/ 3561557 w 12192000"/>
              <a:gd name="connsiteY121" fmla="*/ 228095 h 4939827"/>
              <a:gd name="connsiteX122" fmla="*/ 3611920 w 12192000"/>
              <a:gd name="connsiteY122" fmla="*/ 218094 h 4939827"/>
              <a:gd name="connsiteX123" fmla="*/ 3620528 w 12192000"/>
              <a:gd name="connsiteY123" fmla="*/ 218788 h 4939827"/>
              <a:gd name="connsiteX124" fmla="*/ 3620766 w 12192000"/>
              <a:gd name="connsiteY124" fmla="*/ 218511 h 4939827"/>
              <a:gd name="connsiteX125" fmla="*/ 3629977 w 12192000"/>
              <a:gd name="connsiteY125" fmla="*/ 218664 h 4939827"/>
              <a:gd name="connsiteX126" fmla="*/ 3636217 w 12192000"/>
              <a:gd name="connsiteY126" fmla="*/ 220048 h 4939827"/>
              <a:gd name="connsiteX127" fmla="*/ 3709484 w 12192000"/>
              <a:gd name="connsiteY127" fmla="*/ 186927 h 4939827"/>
              <a:gd name="connsiteX128" fmla="*/ 3761342 w 12192000"/>
              <a:gd name="connsiteY128" fmla="*/ 177474 h 4939827"/>
              <a:gd name="connsiteX129" fmla="*/ 3799748 w 12192000"/>
              <a:gd name="connsiteY129" fmla="*/ 167154 h 4939827"/>
              <a:gd name="connsiteX130" fmla="*/ 3922756 w 12192000"/>
              <a:gd name="connsiteY130" fmla="*/ 194044 h 4939827"/>
              <a:gd name="connsiteX131" fmla="*/ 4028476 w 12192000"/>
              <a:gd name="connsiteY131" fmla="*/ 223679 h 4939827"/>
              <a:gd name="connsiteX132" fmla="*/ 4191582 w 12192000"/>
              <a:gd name="connsiteY132" fmla="*/ 238952 h 4939827"/>
              <a:gd name="connsiteX133" fmla="*/ 4251024 w 12192000"/>
              <a:gd name="connsiteY133" fmla="*/ 240874 h 4939827"/>
              <a:gd name="connsiteX134" fmla="*/ 4355275 w 12192000"/>
              <a:gd name="connsiteY134" fmla="*/ 260205 h 4939827"/>
              <a:gd name="connsiteX135" fmla="*/ 4423807 w 12192000"/>
              <a:gd name="connsiteY135" fmla="*/ 270366 h 4939827"/>
              <a:gd name="connsiteX136" fmla="*/ 4558432 w 12192000"/>
              <a:gd name="connsiteY136" fmla="*/ 269194 h 4939827"/>
              <a:gd name="connsiteX137" fmla="*/ 4635061 w 12192000"/>
              <a:gd name="connsiteY137" fmla="*/ 280682 h 4939827"/>
              <a:gd name="connsiteX138" fmla="*/ 4807427 w 12192000"/>
              <a:gd name="connsiteY138" fmla="*/ 276835 h 4939827"/>
              <a:gd name="connsiteX139" fmla="*/ 5028933 w 12192000"/>
              <a:gd name="connsiteY139" fmla="*/ 183887 h 4939827"/>
              <a:gd name="connsiteX140" fmla="*/ 5093642 w 12192000"/>
              <a:gd name="connsiteY140" fmla="*/ 177214 h 4939827"/>
              <a:gd name="connsiteX141" fmla="*/ 5102642 w 12192000"/>
              <a:gd name="connsiteY141" fmla="*/ 186816 h 4939827"/>
              <a:gd name="connsiteX142" fmla="*/ 5193590 w 12192000"/>
              <a:gd name="connsiteY142" fmla="*/ 156458 h 4939827"/>
              <a:gd name="connsiteX143" fmla="*/ 5323922 w 12192000"/>
              <a:gd name="connsiteY143" fmla="*/ 146332 h 4939827"/>
              <a:gd name="connsiteX144" fmla="*/ 5421860 w 12192000"/>
              <a:gd name="connsiteY144" fmla="*/ 167298 h 4939827"/>
              <a:gd name="connsiteX145" fmla="*/ 5476948 w 12192000"/>
              <a:gd name="connsiteY145" fmla="*/ 173249 h 4939827"/>
              <a:gd name="connsiteX146" fmla="*/ 5516842 w 12192000"/>
              <a:gd name="connsiteY146" fmla="*/ 184018 h 4939827"/>
              <a:gd name="connsiteX147" fmla="*/ 5619415 w 12192000"/>
              <a:gd name="connsiteY147" fmla="*/ 176781 h 4939827"/>
              <a:gd name="connsiteX148" fmla="*/ 5789867 w 12192000"/>
              <a:gd name="connsiteY148" fmla="*/ 150304 h 4939827"/>
              <a:gd name="connsiteX149" fmla="*/ 5825953 w 12192000"/>
              <a:gd name="connsiteY149" fmla="*/ 147907 h 4939827"/>
              <a:gd name="connsiteX150" fmla="*/ 5856168 w 12192000"/>
              <a:gd name="connsiteY150" fmla="*/ 158719 h 4939827"/>
              <a:gd name="connsiteX151" fmla="*/ 5862476 w 12192000"/>
              <a:gd name="connsiteY151" fmla="*/ 172447 h 4939827"/>
              <a:gd name="connsiteX152" fmla="*/ 5882195 w 12192000"/>
              <a:gd name="connsiteY152" fmla="*/ 173195 h 4939827"/>
              <a:gd name="connsiteX153" fmla="*/ 5887271 w 12192000"/>
              <a:gd name="connsiteY153" fmla="*/ 176084 h 4939827"/>
              <a:gd name="connsiteX154" fmla="*/ 5921577 w 12192000"/>
              <a:gd name="connsiteY154" fmla="*/ 169858 h 4939827"/>
              <a:gd name="connsiteX155" fmla="*/ 5983240 w 12192000"/>
              <a:gd name="connsiteY155" fmla="*/ 152755 h 4939827"/>
              <a:gd name="connsiteX156" fmla="*/ 6152287 w 12192000"/>
              <a:gd name="connsiteY156" fmla="*/ 116736 h 4939827"/>
              <a:gd name="connsiteX157" fmla="*/ 6415830 w 12192000"/>
              <a:gd name="connsiteY157" fmla="*/ 136006 h 4939827"/>
              <a:gd name="connsiteX158" fmla="*/ 6756965 w 12192000"/>
              <a:gd name="connsiteY158" fmla="*/ 57636 h 4939827"/>
              <a:gd name="connsiteX159" fmla="*/ 6819400 w 12192000"/>
              <a:gd name="connsiteY159" fmla="*/ 30742 h 4939827"/>
              <a:gd name="connsiteX160" fmla="*/ 6986370 w 12192000"/>
              <a:gd name="connsiteY160" fmla="*/ 12659 h 4939827"/>
              <a:gd name="connsiteX161" fmla="*/ 6989536 w 12192000"/>
              <a:gd name="connsiteY161" fmla="*/ 14528 h 4939827"/>
              <a:gd name="connsiteX162" fmla="*/ 7015933 w 12192000"/>
              <a:gd name="connsiteY162" fmla="*/ 9653 h 4939827"/>
              <a:gd name="connsiteX163" fmla="*/ 7020592 w 12192000"/>
              <a:gd name="connsiteY163" fmla="*/ 1651 h 4939827"/>
              <a:gd name="connsiteX164" fmla="*/ 7025905 w 12192000"/>
              <a:gd name="connsiteY16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877301 w 12192000"/>
              <a:gd name="connsiteY15" fmla="*/ 186153 h 4939827"/>
              <a:gd name="connsiteX16" fmla="*/ 7952584 w 12192000"/>
              <a:gd name="connsiteY16" fmla="*/ 170181 h 4939827"/>
              <a:gd name="connsiteX17" fmla="*/ 8009534 w 12192000"/>
              <a:gd name="connsiteY17" fmla="*/ 176441 h 4939827"/>
              <a:gd name="connsiteX18" fmla="*/ 8058681 w 12192000"/>
              <a:gd name="connsiteY18" fmla="*/ 219431 h 4939827"/>
              <a:gd name="connsiteX19" fmla="*/ 8126175 w 12192000"/>
              <a:gd name="connsiteY19" fmla="*/ 240005 h 4939827"/>
              <a:gd name="connsiteX20" fmla="*/ 8166439 w 12192000"/>
              <a:gd name="connsiteY20" fmla="*/ 252699 h 4939827"/>
              <a:gd name="connsiteX21" fmla="*/ 8281371 w 12192000"/>
              <a:gd name="connsiteY21" fmla="*/ 256875 h 4939827"/>
              <a:gd name="connsiteX22" fmla="*/ 8381609 w 12192000"/>
              <a:gd name="connsiteY22" fmla="*/ 240618 h 4939827"/>
              <a:gd name="connsiteX23" fmla="*/ 8406759 w 12192000"/>
              <a:gd name="connsiteY23" fmla="*/ 232517 h 4939827"/>
              <a:gd name="connsiteX24" fmla="*/ 8426506 w 12192000"/>
              <a:gd name="connsiteY24" fmla="*/ 241842 h 4939827"/>
              <a:gd name="connsiteX25" fmla="*/ 8427949 w 12192000"/>
              <a:gd name="connsiteY25" fmla="*/ 240981 h 4939827"/>
              <a:gd name="connsiteX26" fmla="*/ 8441468 w 12192000"/>
              <a:gd name="connsiteY26" fmla="*/ 241157 h 4939827"/>
              <a:gd name="connsiteX27" fmla="*/ 8565757 w 12192000"/>
              <a:gd name="connsiteY27" fmla="*/ 255317 h 4939827"/>
              <a:gd name="connsiteX28" fmla="*/ 8573171 w 12192000"/>
              <a:gd name="connsiteY28" fmla="*/ 258426 h 4939827"/>
              <a:gd name="connsiteX29" fmla="*/ 8573548 w 12192000"/>
              <a:gd name="connsiteY29" fmla="*/ 258241 h 4939827"/>
              <a:gd name="connsiteX30" fmla="*/ 8581827 w 12192000"/>
              <a:gd name="connsiteY30" fmla="*/ 261028 h 4939827"/>
              <a:gd name="connsiteX31" fmla="*/ 8586687 w 12192000"/>
              <a:gd name="connsiteY31" fmla="*/ 264089 h 4939827"/>
              <a:gd name="connsiteX32" fmla="*/ 8601067 w 12192000"/>
              <a:gd name="connsiteY32" fmla="*/ 270114 h 4939827"/>
              <a:gd name="connsiteX33" fmla="*/ 8672650 w 12192000"/>
              <a:gd name="connsiteY33" fmla="*/ 254821 h 4939827"/>
              <a:gd name="connsiteX34" fmla="*/ 8785543 w 12192000"/>
              <a:gd name="connsiteY34" fmla="*/ 263406 h 4939827"/>
              <a:gd name="connsiteX35" fmla="*/ 8830588 w 12192000"/>
              <a:gd name="connsiteY35" fmla="*/ 265483 h 4939827"/>
              <a:gd name="connsiteX36" fmla="*/ 8905142 w 12192000"/>
              <a:gd name="connsiteY36" fmla="*/ 264958 h 4939827"/>
              <a:gd name="connsiteX37" fmla="*/ 8968582 w 12192000"/>
              <a:gd name="connsiteY37" fmla="*/ 262728 h 4939827"/>
              <a:gd name="connsiteX38" fmla="*/ 8972994 w 12192000"/>
              <a:gd name="connsiteY38" fmla="*/ 263284 h 4939827"/>
              <a:gd name="connsiteX39" fmla="*/ 9004605 w 12192000"/>
              <a:gd name="connsiteY39" fmla="*/ 258041 h 4939827"/>
              <a:gd name="connsiteX40" fmla="*/ 9016165 w 12192000"/>
              <a:gd name="connsiteY40" fmla="*/ 261258 h 4939827"/>
              <a:gd name="connsiteX41" fmla="*/ 9043297 w 12192000"/>
              <a:gd name="connsiteY41" fmla="*/ 281547 h 4939827"/>
              <a:gd name="connsiteX42" fmla="*/ 9048315 w 12192000"/>
              <a:gd name="connsiteY42" fmla="*/ 279264 h 4939827"/>
              <a:gd name="connsiteX43" fmla="*/ 9054706 w 12192000"/>
              <a:gd name="connsiteY43" fmla="*/ 278538 h 4939827"/>
              <a:gd name="connsiteX44" fmla="*/ 9070919 w 12192000"/>
              <a:gd name="connsiteY44" fmla="*/ 281810 h 4939827"/>
              <a:gd name="connsiteX45" fmla="*/ 9076813 w 12192000"/>
              <a:gd name="connsiteY45" fmla="*/ 283909 h 4939827"/>
              <a:gd name="connsiteX46" fmla="*/ 9085871 w 12192000"/>
              <a:gd name="connsiteY46" fmla="*/ 285133 h 4939827"/>
              <a:gd name="connsiteX47" fmla="*/ 9086159 w 12192000"/>
              <a:gd name="connsiteY47" fmla="*/ 284887 h 4939827"/>
              <a:gd name="connsiteX48" fmla="*/ 9134606 w 12192000"/>
              <a:gd name="connsiteY48" fmla="*/ 288168 h 4939827"/>
              <a:gd name="connsiteX49" fmla="*/ 9195590 w 12192000"/>
              <a:gd name="connsiteY49" fmla="*/ 279568 h 4939827"/>
              <a:gd name="connsiteX50" fmla="*/ 9219336 w 12192000"/>
              <a:gd name="connsiteY50" fmla="*/ 278133 h 4939827"/>
              <a:gd name="connsiteX51" fmla="*/ 9232362 w 12192000"/>
              <a:gd name="connsiteY51" fmla="*/ 275894 h 4939827"/>
              <a:gd name="connsiteX52" fmla="*/ 9233396 w 12192000"/>
              <a:gd name="connsiteY52" fmla="*/ 274803 h 4939827"/>
              <a:gd name="connsiteX53" fmla="*/ 9256213 w 12192000"/>
              <a:gd name="connsiteY53" fmla="*/ 281576 h 4939827"/>
              <a:gd name="connsiteX54" fmla="*/ 9371484 w 12192000"/>
              <a:gd name="connsiteY54" fmla="*/ 329634 h 4939827"/>
              <a:gd name="connsiteX55" fmla="*/ 9404829 w 12192000"/>
              <a:gd name="connsiteY55" fmla="*/ 339038 h 4939827"/>
              <a:gd name="connsiteX56" fmla="*/ 9427021 w 12192000"/>
              <a:gd name="connsiteY56" fmla="*/ 358784 h 4939827"/>
              <a:gd name="connsiteX57" fmla="*/ 9670844 w 12192000"/>
              <a:gd name="connsiteY57" fmla="*/ 405128 h 4939827"/>
              <a:gd name="connsiteX58" fmla="*/ 9816083 w 12192000"/>
              <a:gd name="connsiteY58" fmla="*/ 416573 h 4939827"/>
              <a:gd name="connsiteX59" fmla="*/ 9936741 w 12192000"/>
              <a:gd name="connsiteY59" fmla="*/ 437044 h 4939827"/>
              <a:gd name="connsiteX60" fmla="*/ 10050093 w 12192000"/>
              <a:gd name="connsiteY60" fmla="*/ 443783 h 4939827"/>
              <a:gd name="connsiteX61" fmla="*/ 10130090 w 12192000"/>
              <a:gd name="connsiteY61" fmla="*/ 459520 h 4939827"/>
              <a:gd name="connsiteX62" fmla="*/ 10173456 w 12192000"/>
              <a:gd name="connsiteY62" fmla="*/ 457749 h 4939827"/>
              <a:gd name="connsiteX63" fmla="*/ 10218232 w 12192000"/>
              <a:gd name="connsiteY63" fmla="*/ 459820 h 4939827"/>
              <a:gd name="connsiteX64" fmla="*/ 10354176 w 12192000"/>
              <a:gd name="connsiteY64" fmla="*/ 471377 h 4939827"/>
              <a:gd name="connsiteX65" fmla="*/ 10430681 w 12192000"/>
              <a:gd name="connsiteY65" fmla="*/ 481226 h 4939827"/>
              <a:gd name="connsiteX66" fmla="*/ 10478169 w 12192000"/>
              <a:gd name="connsiteY66" fmla="*/ 481774 h 4939827"/>
              <a:gd name="connsiteX67" fmla="*/ 10540907 w 12192000"/>
              <a:gd name="connsiteY67" fmla="*/ 485607 h 4939827"/>
              <a:gd name="connsiteX68" fmla="*/ 10614941 w 12192000"/>
              <a:gd name="connsiteY68" fmla="*/ 487592 h 4939827"/>
              <a:gd name="connsiteX69" fmla="*/ 10674098 w 12192000"/>
              <a:gd name="connsiteY69" fmla="*/ 521656 h 4939827"/>
              <a:gd name="connsiteX70" fmla="*/ 10874834 w 12192000"/>
              <a:gd name="connsiteY70" fmla="*/ 574867 h 4939827"/>
              <a:gd name="connsiteX71" fmla="*/ 10944981 w 12192000"/>
              <a:gd name="connsiteY71" fmla="*/ 615042 h 4939827"/>
              <a:gd name="connsiteX72" fmla="*/ 11006376 w 12192000"/>
              <a:gd name="connsiteY72" fmla="*/ 645957 h 4939827"/>
              <a:gd name="connsiteX73" fmla="*/ 11076308 w 12192000"/>
              <a:gd name="connsiteY73" fmla="*/ 675698 h 4939827"/>
              <a:gd name="connsiteX74" fmla="*/ 11148789 w 12192000"/>
              <a:gd name="connsiteY74" fmla="*/ 685041 h 4939827"/>
              <a:gd name="connsiteX75" fmla="*/ 11249129 w 12192000"/>
              <a:gd name="connsiteY75" fmla="*/ 684218 h 4939827"/>
              <a:gd name="connsiteX76" fmla="*/ 11299915 w 12192000"/>
              <a:gd name="connsiteY76" fmla="*/ 692177 h 4939827"/>
              <a:gd name="connsiteX77" fmla="*/ 11386973 w 12192000"/>
              <a:gd name="connsiteY77" fmla="*/ 708209 h 4939827"/>
              <a:gd name="connsiteX78" fmla="*/ 11500105 w 12192000"/>
              <a:gd name="connsiteY78" fmla="*/ 735014 h 4939827"/>
              <a:gd name="connsiteX79" fmla="*/ 11621735 w 12192000"/>
              <a:gd name="connsiteY79" fmla="*/ 789584 h 4939827"/>
              <a:gd name="connsiteX80" fmla="*/ 11691200 w 12192000"/>
              <a:gd name="connsiteY80" fmla="*/ 867902 h 4939827"/>
              <a:gd name="connsiteX81" fmla="*/ 11819427 w 12192000"/>
              <a:gd name="connsiteY81" fmla="*/ 911634 h 4939827"/>
              <a:gd name="connsiteX82" fmla="*/ 11969720 w 12192000"/>
              <a:gd name="connsiteY82" fmla="*/ 964737 h 4939827"/>
              <a:gd name="connsiteX83" fmla="*/ 12055766 w 12192000"/>
              <a:gd name="connsiteY83" fmla="*/ 991268 h 4939827"/>
              <a:gd name="connsiteX84" fmla="*/ 12171539 w 12192000"/>
              <a:gd name="connsiteY84" fmla="*/ 995427 h 4939827"/>
              <a:gd name="connsiteX85" fmla="*/ 12187831 w 12192000"/>
              <a:gd name="connsiteY85" fmla="*/ 996580 h 4939827"/>
              <a:gd name="connsiteX86" fmla="*/ 12192000 w 12192000"/>
              <a:gd name="connsiteY86" fmla="*/ 996726 h 4939827"/>
              <a:gd name="connsiteX87" fmla="*/ 12192000 w 12192000"/>
              <a:gd name="connsiteY87" fmla="*/ 4939827 h 4939827"/>
              <a:gd name="connsiteX88" fmla="*/ 0 w 12192000"/>
              <a:gd name="connsiteY88" fmla="*/ 4939827 h 4939827"/>
              <a:gd name="connsiteX89" fmla="*/ 0 w 12192000"/>
              <a:gd name="connsiteY89" fmla="*/ 512043 h 4939827"/>
              <a:gd name="connsiteX90" fmla="*/ 7381 w 12192000"/>
              <a:gd name="connsiteY90" fmla="*/ 512580 h 4939827"/>
              <a:gd name="connsiteX91" fmla="*/ 100029 w 12192000"/>
              <a:gd name="connsiteY91" fmla="*/ 504758 h 4939827"/>
              <a:gd name="connsiteX92" fmla="*/ 155244 w 12192000"/>
              <a:gd name="connsiteY92" fmla="*/ 525130 h 4939827"/>
              <a:gd name="connsiteX93" fmla="*/ 254366 w 12192000"/>
              <a:gd name="connsiteY93" fmla="*/ 534449 h 4939827"/>
              <a:gd name="connsiteX94" fmla="*/ 447292 w 12192000"/>
              <a:gd name="connsiteY94" fmla="*/ 542725 h 4939827"/>
              <a:gd name="connsiteX95" fmla="*/ 628105 w 12192000"/>
              <a:gd name="connsiteY95" fmla="*/ 547853 h 4939827"/>
              <a:gd name="connsiteX96" fmla="*/ 783146 w 12192000"/>
              <a:gd name="connsiteY96" fmla="*/ 591799 h 4939827"/>
              <a:gd name="connsiteX97" fmla="*/ 1043676 w 12192000"/>
              <a:gd name="connsiteY97" fmla="*/ 591887 h 4939827"/>
              <a:gd name="connsiteX98" fmla="*/ 1281816 w 12192000"/>
              <a:gd name="connsiteY98" fmla="*/ 520946 h 4939827"/>
              <a:gd name="connsiteX99" fmla="*/ 1486347 w 12192000"/>
              <a:gd name="connsiteY99" fmla="*/ 487310 h 4939827"/>
              <a:gd name="connsiteX100" fmla="*/ 1568079 w 12192000"/>
              <a:gd name="connsiteY100" fmla="*/ 462531 h 4939827"/>
              <a:gd name="connsiteX101" fmla="*/ 1622516 w 12192000"/>
              <a:gd name="connsiteY101" fmla="*/ 466058 h 4939827"/>
              <a:gd name="connsiteX102" fmla="*/ 1655457 w 12192000"/>
              <a:gd name="connsiteY102" fmla="*/ 465359 h 4939827"/>
              <a:gd name="connsiteX103" fmla="*/ 1717454 w 12192000"/>
              <a:gd name="connsiteY103" fmla="*/ 417203 h 4939827"/>
              <a:gd name="connsiteX104" fmla="*/ 1913794 w 12192000"/>
              <a:gd name="connsiteY104" fmla="*/ 365255 h 4939827"/>
              <a:gd name="connsiteX105" fmla="*/ 2129762 w 12192000"/>
              <a:gd name="connsiteY105" fmla="*/ 367832 h 4939827"/>
              <a:gd name="connsiteX106" fmla="*/ 2376970 w 12192000"/>
              <a:gd name="connsiteY106" fmla="*/ 350129 h 4939827"/>
              <a:gd name="connsiteX107" fmla="*/ 2480155 w 12192000"/>
              <a:gd name="connsiteY107" fmla="*/ 359227 h 4939827"/>
              <a:gd name="connsiteX108" fmla="*/ 2586782 w 12192000"/>
              <a:gd name="connsiteY108" fmla="*/ 339352 h 4939827"/>
              <a:gd name="connsiteX109" fmla="*/ 2679617 w 12192000"/>
              <a:gd name="connsiteY109" fmla="*/ 305383 h 4939827"/>
              <a:gd name="connsiteX110" fmla="*/ 2788947 w 12192000"/>
              <a:gd name="connsiteY110" fmla="*/ 250375 h 4939827"/>
              <a:gd name="connsiteX111" fmla="*/ 2965530 w 12192000"/>
              <a:gd name="connsiteY111" fmla="*/ 245958 h 4939827"/>
              <a:gd name="connsiteX112" fmla="*/ 3103677 w 12192000"/>
              <a:gd name="connsiteY112" fmla="*/ 209527 h 4939827"/>
              <a:gd name="connsiteX113" fmla="*/ 3126759 w 12192000"/>
              <a:gd name="connsiteY113" fmla="*/ 211226 h 4939827"/>
              <a:gd name="connsiteX114" fmla="*/ 3164020 w 12192000"/>
              <a:gd name="connsiteY114" fmla="*/ 212779 h 4939827"/>
              <a:gd name="connsiteX115" fmla="*/ 3285019 w 12192000"/>
              <a:gd name="connsiteY115" fmla="*/ 220535 h 4939827"/>
              <a:gd name="connsiteX116" fmla="*/ 3365154 w 12192000"/>
              <a:gd name="connsiteY116" fmla="*/ 226416 h 4939827"/>
              <a:gd name="connsiteX117" fmla="*/ 3367507 w 12192000"/>
              <a:gd name="connsiteY117" fmla="*/ 225416 h 4939827"/>
              <a:gd name="connsiteX118" fmla="*/ 3387567 w 12192000"/>
              <a:gd name="connsiteY118" fmla="*/ 227103 h 4939827"/>
              <a:gd name="connsiteX119" fmla="*/ 3498001 w 12192000"/>
              <a:gd name="connsiteY119" fmla="*/ 231941 h 4939827"/>
              <a:gd name="connsiteX120" fmla="*/ 3561557 w 12192000"/>
              <a:gd name="connsiteY120" fmla="*/ 228095 h 4939827"/>
              <a:gd name="connsiteX121" fmla="*/ 3611920 w 12192000"/>
              <a:gd name="connsiteY121" fmla="*/ 218094 h 4939827"/>
              <a:gd name="connsiteX122" fmla="*/ 3620528 w 12192000"/>
              <a:gd name="connsiteY122" fmla="*/ 218788 h 4939827"/>
              <a:gd name="connsiteX123" fmla="*/ 3620766 w 12192000"/>
              <a:gd name="connsiteY123" fmla="*/ 218511 h 4939827"/>
              <a:gd name="connsiteX124" fmla="*/ 3629977 w 12192000"/>
              <a:gd name="connsiteY124" fmla="*/ 218664 h 4939827"/>
              <a:gd name="connsiteX125" fmla="*/ 3636217 w 12192000"/>
              <a:gd name="connsiteY125" fmla="*/ 220048 h 4939827"/>
              <a:gd name="connsiteX126" fmla="*/ 3709484 w 12192000"/>
              <a:gd name="connsiteY126" fmla="*/ 186927 h 4939827"/>
              <a:gd name="connsiteX127" fmla="*/ 3761342 w 12192000"/>
              <a:gd name="connsiteY127" fmla="*/ 177474 h 4939827"/>
              <a:gd name="connsiteX128" fmla="*/ 3799748 w 12192000"/>
              <a:gd name="connsiteY128" fmla="*/ 167154 h 4939827"/>
              <a:gd name="connsiteX129" fmla="*/ 3922756 w 12192000"/>
              <a:gd name="connsiteY129" fmla="*/ 194044 h 4939827"/>
              <a:gd name="connsiteX130" fmla="*/ 4028476 w 12192000"/>
              <a:gd name="connsiteY130" fmla="*/ 223679 h 4939827"/>
              <a:gd name="connsiteX131" fmla="*/ 4191582 w 12192000"/>
              <a:gd name="connsiteY131" fmla="*/ 238952 h 4939827"/>
              <a:gd name="connsiteX132" fmla="*/ 4251024 w 12192000"/>
              <a:gd name="connsiteY132" fmla="*/ 240874 h 4939827"/>
              <a:gd name="connsiteX133" fmla="*/ 4355275 w 12192000"/>
              <a:gd name="connsiteY133" fmla="*/ 260205 h 4939827"/>
              <a:gd name="connsiteX134" fmla="*/ 4423807 w 12192000"/>
              <a:gd name="connsiteY134" fmla="*/ 270366 h 4939827"/>
              <a:gd name="connsiteX135" fmla="*/ 4558432 w 12192000"/>
              <a:gd name="connsiteY135" fmla="*/ 269194 h 4939827"/>
              <a:gd name="connsiteX136" fmla="*/ 4635061 w 12192000"/>
              <a:gd name="connsiteY136" fmla="*/ 280682 h 4939827"/>
              <a:gd name="connsiteX137" fmla="*/ 4807427 w 12192000"/>
              <a:gd name="connsiteY137" fmla="*/ 276835 h 4939827"/>
              <a:gd name="connsiteX138" fmla="*/ 5028933 w 12192000"/>
              <a:gd name="connsiteY138" fmla="*/ 183887 h 4939827"/>
              <a:gd name="connsiteX139" fmla="*/ 5093642 w 12192000"/>
              <a:gd name="connsiteY139" fmla="*/ 177214 h 4939827"/>
              <a:gd name="connsiteX140" fmla="*/ 5102642 w 12192000"/>
              <a:gd name="connsiteY140" fmla="*/ 186816 h 4939827"/>
              <a:gd name="connsiteX141" fmla="*/ 5193590 w 12192000"/>
              <a:gd name="connsiteY141" fmla="*/ 156458 h 4939827"/>
              <a:gd name="connsiteX142" fmla="*/ 5323922 w 12192000"/>
              <a:gd name="connsiteY142" fmla="*/ 146332 h 4939827"/>
              <a:gd name="connsiteX143" fmla="*/ 5421860 w 12192000"/>
              <a:gd name="connsiteY143" fmla="*/ 167298 h 4939827"/>
              <a:gd name="connsiteX144" fmla="*/ 5476948 w 12192000"/>
              <a:gd name="connsiteY144" fmla="*/ 173249 h 4939827"/>
              <a:gd name="connsiteX145" fmla="*/ 5516842 w 12192000"/>
              <a:gd name="connsiteY145" fmla="*/ 184018 h 4939827"/>
              <a:gd name="connsiteX146" fmla="*/ 5619415 w 12192000"/>
              <a:gd name="connsiteY146" fmla="*/ 176781 h 4939827"/>
              <a:gd name="connsiteX147" fmla="*/ 5789867 w 12192000"/>
              <a:gd name="connsiteY147" fmla="*/ 150304 h 4939827"/>
              <a:gd name="connsiteX148" fmla="*/ 5825953 w 12192000"/>
              <a:gd name="connsiteY148" fmla="*/ 147907 h 4939827"/>
              <a:gd name="connsiteX149" fmla="*/ 5856168 w 12192000"/>
              <a:gd name="connsiteY149" fmla="*/ 158719 h 4939827"/>
              <a:gd name="connsiteX150" fmla="*/ 5862476 w 12192000"/>
              <a:gd name="connsiteY150" fmla="*/ 172447 h 4939827"/>
              <a:gd name="connsiteX151" fmla="*/ 5882195 w 12192000"/>
              <a:gd name="connsiteY151" fmla="*/ 173195 h 4939827"/>
              <a:gd name="connsiteX152" fmla="*/ 5887271 w 12192000"/>
              <a:gd name="connsiteY152" fmla="*/ 176084 h 4939827"/>
              <a:gd name="connsiteX153" fmla="*/ 5921577 w 12192000"/>
              <a:gd name="connsiteY153" fmla="*/ 169858 h 4939827"/>
              <a:gd name="connsiteX154" fmla="*/ 5983240 w 12192000"/>
              <a:gd name="connsiteY154" fmla="*/ 152755 h 4939827"/>
              <a:gd name="connsiteX155" fmla="*/ 6152287 w 12192000"/>
              <a:gd name="connsiteY155" fmla="*/ 116736 h 4939827"/>
              <a:gd name="connsiteX156" fmla="*/ 6415830 w 12192000"/>
              <a:gd name="connsiteY156" fmla="*/ 136006 h 4939827"/>
              <a:gd name="connsiteX157" fmla="*/ 6756965 w 12192000"/>
              <a:gd name="connsiteY157" fmla="*/ 57636 h 4939827"/>
              <a:gd name="connsiteX158" fmla="*/ 6819400 w 12192000"/>
              <a:gd name="connsiteY158" fmla="*/ 30742 h 4939827"/>
              <a:gd name="connsiteX159" fmla="*/ 6986370 w 12192000"/>
              <a:gd name="connsiteY159" fmla="*/ 12659 h 4939827"/>
              <a:gd name="connsiteX160" fmla="*/ 6989536 w 12192000"/>
              <a:gd name="connsiteY160" fmla="*/ 14528 h 4939827"/>
              <a:gd name="connsiteX161" fmla="*/ 7015933 w 12192000"/>
              <a:gd name="connsiteY161" fmla="*/ 9653 h 4939827"/>
              <a:gd name="connsiteX162" fmla="*/ 7020592 w 12192000"/>
              <a:gd name="connsiteY162" fmla="*/ 1651 h 4939827"/>
              <a:gd name="connsiteX163" fmla="*/ 7025905 w 12192000"/>
              <a:gd name="connsiteY16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152287 w 12192000"/>
              <a:gd name="connsiteY154" fmla="*/ 116736 h 4939827"/>
              <a:gd name="connsiteX155" fmla="*/ 6415830 w 12192000"/>
              <a:gd name="connsiteY155" fmla="*/ 136006 h 4939827"/>
              <a:gd name="connsiteX156" fmla="*/ 6756965 w 12192000"/>
              <a:gd name="connsiteY156" fmla="*/ 57636 h 4939827"/>
              <a:gd name="connsiteX157" fmla="*/ 6819400 w 12192000"/>
              <a:gd name="connsiteY157" fmla="*/ 30742 h 4939827"/>
              <a:gd name="connsiteX158" fmla="*/ 6986370 w 12192000"/>
              <a:gd name="connsiteY158" fmla="*/ 12659 h 4939827"/>
              <a:gd name="connsiteX159" fmla="*/ 6989536 w 12192000"/>
              <a:gd name="connsiteY159" fmla="*/ 14528 h 4939827"/>
              <a:gd name="connsiteX160" fmla="*/ 7015933 w 12192000"/>
              <a:gd name="connsiteY160" fmla="*/ 9653 h 4939827"/>
              <a:gd name="connsiteX161" fmla="*/ 7020592 w 12192000"/>
              <a:gd name="connsiteY161" fmla="*/ 1651 h 4939827"/>
              <a:gd name="connsiteX162" fmla="*/ 7025905 w 12192000"/>
              <a:gd name="connsiteY16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256213 w 12192000"/>
              <a:gd name="connsiteY51" fmla="*/ 281576 h 4939827"/>
              <a:gd name="connsiteX52" fmla="*/ 9371484 w 12192000"/>
              <a:gd name="connsiteY52" fmla="*/ 329634 h 4939827"/>
              <a:gd name="connsiteX53" fmla="*/ 9404829 w 12192000"/>
              <a:gd name="connsiteY53" fmla="*/ 339038 h 4939827"/>
              <a:gd name="connsiteX54" fmla="*/ 9427021 w 12192000"/>
              <a:gd name="connsiteY54" fmla="*/ 358784 h 4939827"/>
              <a:gd name="connsiteX55" fmla="*/ 9670844 w 12192000"/>
              <a:gd name="connsiteY55" fmla="*/ 405128 h 4939827"/>
              <a:gd name="connsiteX56" fmla="*/ 9816083 w 12192000"/>
              <a:gd name="connsiteY56" fmla="*/ 416573 h 4939827"/>
              <a:gd name="connsiteX57" fmla="*/ 9936741 w 12192000"/>
              <a:gd name="connsiteY57" fmla="*/ 437044 h 4939827"/>
              <a:gd name="connsiteX58" fmla="*/ 10050093 w 12192000"/>
              <a:gd name="connsiteY58" fmla="*/ 443783 h 4939827"/>
              <a:gd name="connsiteX59" fmla="*/ 10130090 w 12192000"/>
              <a:gd name="connsiteY59" fmla="*/ 459520 h 4939827"/>
              <a:gd name="connsiteX60" fmla="*/ 10173456 w 12192000"/>
              <a:gd name="connsiteY60" fmla="*/ 457749 h 4939827"/>
              <a:gd name="connsiteX61" fmla="*/ 10218232 w 12192000"/>
              <a:gd name="connsiteY61" fmla="*/ 459820 h 4939827"/>
              <a:gd name="connsiteX62" fmla="*/ 10354176 w 12192000"/>
              <a:gd name="connsiteY62" fmla="*/ 471377 h 4939827"/>
              <a:gd name="connsiteX63" fmla="*/ 10430681 w 12192000"/>
              <a:gd name="connsiteY63" fmla="*/ 481226 h 4939827"/>
              <a:gd name="connsiteX64" fmla="*/ 10478169 w 12192000"/>
              <a:gd name="connsiteY64" fmla="*/ 481774 h 4939827"/>
              <a:gd name="connsiteX65" fmla="*/ 10540907 w 12192000"/>
              <a:gd name="connsiteY65" fmla="*/ 485607 h 4939827"/>
              <a:gd name="connsiteX66" fmla="*/ 10614941 w 12192000"/>
              <a:gd name="connsiteY66" fmla="*/ 487592 h 4939827"/>
              <a:gd name="connsiteX67" fmla="*/ 10674098 w 12192000"/>
              <a:gd name="connsiteY67" fmla="*/ 521656 h 4939827"/>
              <a:gd name="connsiteX68" fmla="*/ 10874834 w 12192000"/>
              <a:gd name="connsiteY68" fmla="*/ 574867 h 4939827"/>
              <a:gd name="connsiteX69" fmla="*/ 10944981 w 12192000"/>
              <a:gd name="connsiteY69" fmla="*/ 615042 h 4939827"/>
              <a:gd name="connsiteX70" fmla="*/ 11006376 w 12192000"/>
              <a:gd name="connsiteY70" fmla="*/ 645957 h 4939827"/>
              <a:gd name="connsiteX71" fmla="*/ 11076308 w 12192000"/>
              <a:gd name="connsiteY71" fmla="*/ 675698 h 4939827"/>
              <a:gd name="connsiteX72" fmla="*/ 11148789 w 12192000"/>
              <a:gd name="connsiteY72" fmla="*/ 685041 h 4939827"/>
              <a:gd name="connsiteX73" fmla="*/ 11249129 w 12192000"/>
              <a:gd name="connsiteY73" fmla="*/ 684218 h 4939827"/>
              <a:gd name="connsiteX74" fmla="*/ 11299915 w 12192000"/>
              <a:gd name="connsiteY74" fmla="*/ 692177 h 4939827"/>
              <a:gd name="connsiteX75" fmla="*/ 11386973 w 12192000"/>
              <a:gd name="connsiteY75" fmla="*/ 708209 h 4939827"/>
              <a:gd name="connsiteX76" fmla="*/ 11500105 w 12192000"/>
              <a:gd name="connsiteY76" fmla="*/ 735014 h 4939827"/>
              <a:gd name="connsiteX77" fmla="*/ 11621735 w 12192000"/>
              <a:gd name="connsiteY77" fmla="*/ 789584 h 4939827"/>
              <a:gd name="connsiteX78" fmla="*/ 11691200 w 12192000"/>
              <a:gd name="connsiteY78" fmla="*/ 867902 h 4939827"/>
              <a:gd name="connsiteX79" fmla="*/ 11819427 w 12192000"/>
              <a:gd name="connsiteY79" fmla="*/ 911634 h 4939827"/>
              <a:gd name="connsiteX80" fmla="*/ 11969720 w 12192000"/>
              <a:gd name="connsiteY80" fmla="*/ 964737 h 4939827"/>
              <a:gd name="connsiteX81" fmla="*/ 12055766 w 12192000"/>
              <a:gd name="connsiteY81" fmla="*/ 991268 h 4939827"/>
              <a:gd name="connsiteX82" fmla="*/ 12171539 w 12192000"/>
              <a:gd name="connsiteY82" fmla="*/ 995427 h 4939827"/>
              <a:gd name="connsiteX83" fmla="*/ 12187831 w 12192000"/>
              <a:gd name="connsiteY83" fmla="*/ 996580 h 4939827"/>
              <a:gd name="connsiteX84" fmla="*/ 12192000 w 12192000"/>
              <a:gd name="connsiteY84" fmla="*/ 996726 h 4939827"/>
              <a:gd name="connsiteX85" fmla="*/ 12192000 w 12192000"/>
              <a:gd name="connsiteY85" fmla="*/ 4939827 h 4939827"/>
              <a:gd name="connsiteX86" fmla="*/ 0 w 12192000"/>
              <a:gd name="connsiteY86" fmla="*/ 4939827 h 4939827"/>
              <a:gd name="connsiteX87" fmla="*/ 0 w 12192000"/>
              <a:gd name="connsiteY87" fmla="*/ 512043 h 4939827"/>
              <a:gd name="connsiteX88" fmla="*/ 7381 w 12192000"/>
              <a:gd name="connsiteY88" fmla="*/ 512580 h 4939827"/>
              <a:gd name="connsiteX89" fmla="*/ 100029 w 12192000"/>
              <a:gd name="connsiteY89" fmla="*/ 504758 h 4939827"/>
              <a:gd name="connsiteX90" fmla="*/ 155244 w 12192000"/>
              <a:gd name="connsiteY90" fmla="*/ 525130 h 4939827"/>
              <a:gd name="connsiteX91" fmla="*/ 254366 w 12192000"/>
              <a:gd name="connsiteY91" fmla="*/ 534449 h 4939827"/>
              <a:gd name="connsiteX92" fmla="*/ 447292 w 12192000"/>
              <a:gd name="connsiteY92" fmla="*/ 542725 h 4939827"/>
              <a:gd name="connsiteX93" fmla="*/ 628105 w 12192000"/>
              <a:gd name="connsiteY93" fmla="*/ 547853 h 4939827"/>
              <a:gd name="connsiteX94" fmla="*/ 783146 w 12192000"/>
              <a:gd name="connsiteY94" fmla="*/ 591799 h 4939827"/>
              <a:gd name="connsiteX95" fmla="*/ 1043676 w 12192000"/>
              <a:gd name="connsiteY95" fmla="*/ 591887 h 4939827"/>
              <a:gd name="connsiteX96" fmla="*/ 1281816 w 12192000"/>
              <a:gd name="connsiteY96" fmla="*/ 520946 h 4939827"/>
              <a:gd name="connsiteX97" fmla="*/ 1486347 w 12192000"/>
              <a:gd name="connsiteY97" fmla="*/ 487310 h 4939827"/>
              <a:gd name="connsiteX98" fmla="*/ 1568079 w 12192000"/>
              <a:gd name="connsiteY98" fmla="*/ 462531 h 4939827"/>
              <a:gd name="connsiteX99" fmla="*/ 1622516 w 12192000"/>
              <a:gd name="connsiteY99" fmla="*/ 466058 h 4939827"/>
              <a:gd name="connsiteX100" fmla="*/ 1655457 w 12192000"/>
              <a:gd name="connsiteY100" fmla="*/ 465359 h 4939827"/>
              <a:gd name="connsiteX101" fmla="*/ 1717454 w 12192000"/>
              <a:gd name="connsiteY101" fmla="*/ 417203 h 4939827"/>
              <a:gd name="connsiteX102" fmla="*/ 1913794 w 12192000"/>
              <a:gd name="connsiteY102" fmla="*/ 365255 h 4939827"/>
              <a:gd name="connsiteX103" fmla="*/ 2129762 w 12192000"/>
              <a:gd name="connsiteY103" fmla="*/ 367832 h 4939827"/>
              <a:gd name="connsiteX104" fmla="*/ 2376970 w 12192000"/>
              <a:gd name="connsiteY104" fmla="*/ 350129 h 4939827"/>
              <a:gd name="connsiteX105" fmla="*/ 2480155 w 12192000"/>
              <a:gd name="connsiteY105" fmla="*/ 359227 h 4939827"/>
              <a:gd name="connsiteX106" fmla="*/ 2586782 w 12192000"/>
              <a:gd name="connsiteY106" fmla="*/ 339352 h 4939827"/>
              <a:gd name="connsiteX107" fmla="*/ 2679617 w 12192000"/>
              <a:gd name="connsiteY107" fmla="*/ 305383 h 4939827"/>
              <a:gd name="connsiteX108" fmla="*/ 2788947 w 12192000"/>
              <a:gd name="connsiteY108" fmla="*/ 250375 h 4939827"/>
              <a:gd name="connsiteX109" fmla="*/ 2965530 w 12192000"/>
              <a:gd name="connsiteY109" fmla="*/ 245958 h 4939827"/>
              <a:gd name="connsiteX110" fmla="*/ 3103677 w 12192000"/>
              <a:gd name="connsiteY110" fmla="*/ 209527 h 4939827"/>
              <a:gd name="connsiteX111" fmla="*/ 3126759 w 12192000"/>
              <a:gd name="connsiteY111" fmla="*/ 211226 h 4939827"/>
              <a:gd name="connsiteX112" fmla="*/ 3164020 w 12192000"/>
              <a:gd name="connsiteY112" fmla="*/ 212779 h 4939827"/>
              <a:gd name="connsiteX113" fmla="*/ 3285019 w 12192000"/>
              <a:gd name="connsiteY113" fmla="*/ 220535 h 4939827"/>
              <a:gd name="connsiteX114" fmla="*/ 3365154 w 12192000"/>
              <a:gd name="connsiteY114" fmla="*/ 226416 h 4939827"/>
              <a:gd name="connsiteX115" fmla="*/ 3367507 w 12192000"/>
              <a:gd name="connsiteY115" fmla="*/ 225416 h 4939827"/>
              <a:gd name="connsiteX116" fmla="*/ 3387567 w 12192000"/>
              <a:gd name="connsiteY116" fmla="*/ 227103 h 4939827"/>
              <a:gd name="connsiteX117" fmla="*/ 3498001 w 12192000"/>
              <a:gd name="connsiteY117" fmla="*/ 231941 h 4939827"/>
              <a:gd name="connsiteX118" fmla="*/ 3561557 w 12192000"/>
              <a:gd name="connsiteY118" fmla="*/ 228095 h 4939827"/>
              <a:gd name="connsiteX119" fmla="*/ 3611920 w 12192000"/>
              <a:gd name="connsiteY119" fmla="*/ 218094 h 4939827"/>
              <a:gd name="connsiteX120" fmla="*/ 3620528 w 12192000"/>
              <a:gd name="connsiteY120" fmla="*/ 218788 h 4939827"/>
              <a:gd name="connsiteX121" fmla="*/ 3620766 w 12192000"/>
              <a:gd name="connsiteY121" fmla="*/ 218511 h 4939827"/>
              <a:gd name="connsiteX122" fmla="*/ 3629977 w 12192000"/>
              <a:gd name="connsiteY122" fmla="*/ 218664 h 4939827"/>
              <a:gd name="connsiteX123" fmla="*/ 3636217 w 12192000"/>
              <a:gd name="connsiteY123" fmla="*/ 220048 h 4939827"/>
              <a:gd name="connsiteX124" fmla="*/ 3709484 w 12192000"/>
              <a:gd name="connsiteY124" fmla="*/ 186927 h 4939827"/>
              <a:gd name="connsiteX125" fmla="*/ 3761342 w 12192000"/>
              <a:gd name="connsiteY125" fmla="*/ 177474 h 4939827"/>
              <a:gd name="connsiteX126" fmla="*/ 3799748 w 12192000"/>
              <a:gd name="connsiteY126" fmla="*/ 167154 h 4939827"/>
              <a:gd name="connsiteX127" fmla="*/ 3922756 w 12192000"/>
              <a:gd name="connsiteY127" fmla="*/ 194044 h 4939827"/>
              <a:gd name="connsiteX128" fmla="*/ 4028476 w 12192000"/>
              <a:gd name="connsiteY128" fmla="*/ 223679 h 4939827"/>
              <a:gd name="connsiteX129" fmla="*/ 4191582 w 12192000"/>
              <a:gd name="connsiteY129" fmla="*/ 238952 h 4939827"/>
              <a:gd name="connsiteX130" fmla="*/ 4251024 w 12192000"/>
              <a:gd name="connsiteY130" fmla="*/ 240874 h 4939827"/>
              <a:gd name="connsiteX131" fmla="*/ 4355275 w 12192000"/>
              <a:gd name="connsiteY131" fmla="*/ 260205 h 4939827"/>
              <a:gd name="connsiteX132" fmla="*/ 4423807 w 12192000"/>
              <a:gd name="connsiteY132" fmla="*/ 270366 h 4939827"/>
              <a:gd name="connsiteX133" fmla="*/ 4558432 w 12192000"/>
              <a:gd name="connsiteY133" fmla="*/ 269194 h 4939827"/>
              <a:gd name="connsiteX134" fmla="*/ 4635061 w 12192000"/>
              <a:gd name="connsiteY134" fmla="*/ 280682 h 4939827"/>
              <a:gd name="connsiteX135" fmla="*/ 4807427 w 12192000"/>
              <a:gd name="connsiteY135" fmla="*/ 276835 h 4939827"/>
              <a:gd name="connsiteX136" fmla="*/ 5028933 w 12192000"/>
              <a:gd name="connsiteY136" fmla="*/ 183887 h 4939827"/>
              <a:gd name="connsiteX137" fmla="*/ 5093642 w 12192000"/>
              <a:gd name="connsiteY137" fmla="*/ 177214 h 4939827"/>
              <a:gd name="connsiteX138" fmla="*/ 5102642 w 12192000"/>
              <a:gd name="connsiteY138" fmla="*/ 186816 h 4939827"/>
              <a:gd name="connsiteX139" fmla="*/ 5193590 w 12192000"/>
              <a:gd name="connsiteY139" fmla="*/ 156458 h 4939827"/>
              <a:gd name="connsiteX140" fmla="*/ 5323922 w 12192000"/>
              <a:gd name="connsiteY140" fmla="*/ 146332 h 4939827"/>
              <a:gd name="connsiteX141" fmla="*/ 5421860 w 12192000"/>
              <a:gd name="connsiteY141" fmla="*/ 167298 h 4939827"/>
              <a:gd name="connsiteX142" fmla="*/ 5476948 w 12192000"/>
              <a:gd name="connsiteY142" fmla="*/ 173249 h 4939827"/>
              <a:gd name="connsiteX143" fmla="*/ 5516842 w 12192000"/>
              <a:gd name="connsiteY143" fmla="*/ 184018 h 4939827"/>
              <a:gd name="connsiteX144" fmla="*/ 5619415 w 12192000"/>
              <a:gd name="connsiteY144" fmla="*/ 176781 h 4939827"/>
              <a:gd name="connsiteX145" fmla="*/ 5789867 w 12192000"/>
              <a:gd name="connsiteY145" fmla="*/ 150304 h 4939827"/>
              <a:gd name="connsiteX146" fmla="*/ 5825953 w 12192000"/>
              <a:gd name="connsiteY146" fmla="*/ 147907 h 4939827"/>
              <a:gd name="connsiteX147" fmla="*/ 5856168 w 12192000"/>
              <a:gd name="connsiteY147" fmla="*/ 158719 h 4939827"/>
              <a:gd name="connsiteX148" fmla="*/ 5862476 w 12192000"/>
              <a:gd name="connsiteY148" fmla="*/ 172447 h 4939827"/>
              <a:gd name="connsiteX149" fmla="*/ 5882195 w 12192000"/>
              <a:gd name="connsiteY149" fmla="*/ 173195 h 4939827"/>
              <a:gd name="connsiteX150" fmla="*/ 5952585 w 12192000"/>
              <a:gd name="connsiteY150" fmla="*/ 161012 h 4939827"/>
              <a:gd name="connsiteX151" fmla="*/ 6001964 w 12192000"/>
              <a:gd name="connsiteY151" fmla="*/ 154786 h 4939827"/>
              <a:gd name="connsiteX152" fmla="*/ 6184207 w 12192000"/>
              <a:gd name="connsiteY152" fmla="*/ 132658 h 4939827"/>
              <a:gd name="connsiteX153" fmla="*/ 6415830 w 12192000"/>
              <a:gd name="connsiteY153" fmla="*/ 136006 h 4939827"/>
              <a:gd name="connsiteX154" fmla="*/ 6756965 w 12192000"/>
              <a:gd name="connsiteY154" fmla="*/ 57636 h 4939827"/>
              <a:gd name="connsiteX155" fmla="*/ 6819400 w 12192000"/>
              <a:gd name="connsiteY155" fmla="*/ 30742 h 4939827"/>
              <a:gd name="connsiteX156" fmla="*/ 6986370 w 12192000"/>
              <a:gd name="connsiteY156" fmla="*/ 12659 h 4939827"/>
              <a:gd name="connsiteX157" fmla="*/ 6989536 w 12192000"/>
              <a:gd name="connsiteY157" fmla="*/ 14528 h 4939827"/>
              <a:gd name="connsiteX158" fmla="*/ 7015933 w 12192000"/>
              <a:gd name="connsiteY158" fmla="*/ 9653 h 4939827"/>
              <a:gd name="connsiteX159" fmla="*/ 7020592 w 12192000"/>
              <a:gd name="connsiteY159" fmla="*/ 1651 h 4939827"/>
              <a:gd name="connsiteX160" fmla="*/ 7025905 w 12192000"/>
              <a:gd name="connsiteY16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83638 w 12192000"/>
              <a:gd name="connsiteY50" fmla="*/ 299924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622021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281371 w 12192000"/>
              <a:gd name="connsiteY19" fmla="*/ 256875 h 4939827"/>
              <a:gd name="connsiteX20" fmla="*/ 8381609 w 12192000"/>
              <a:gd name="connsiteY20" fmla="*/ 240618 h 4939827"/>
              <a:gd name="connsiteX21" fmla="*/ 8406759 w 12192000"/>
              <a:gd name="connsiteY21" fmla="*/ 232517 h 4939827"/>
              <a:gd name="connsiteX22" fmla="*/ 8426506 w 12192000"/>
              <a:gd name="connsiteY22" fmla="*/ 241842 h 4939827"/>
              <a:gd name="connsiteX23" fmla="*/ 8427949 w 12192000"/>
              <a:gd name="connsiteY23" fmla="*/ 240981 h 4939827"/>
              <a:gd name="connsiteX24" fmla="*/ 8441468 w 12192000"/>
              <a:gd name="connsiteY24" fmla="*/ 241157 h 4939827"/>
              <a:gd name="connsiteX25" fmla="*/ 8565757 w 12192000"/>
              <a:gd name="connsiteY25" fmla="*/ 255317 h 4939827"/>
              <a:gd name="connsiteX26" fmla="*/ 8573171 w 12192000"/>
              <a:gd name="connsiteY26" fmla="*/ 258426 h 4939827"/>
              <a:gd name="connsiteX27" fmla="*/ 8573548 w 12192000"/>
              <a:gd name="connsiteY27" fmla="*/ 258241 h 4939827"/>
              <a:gd name="connsiteX28" fmla="*/ 8622021 w 12192000"/>
              <a:gd name="connsiteY28" fmla="*/ 261028 h 4939827"/>
              <a:gd name="connsiteX29" fmla="*/ 8672650 w 12192000"/>
              <a:gd name="connsiteY29" fmla="*/ 254821 h 4939827"/>
              <a:gd name="connsiteX30" fmla="*/ 8785543 w 12192000"/>
              <a:gd name="connsiteY30" fmla="*/ 263406 h 4939827"/>
              <a:gd name="connsiteX31" fmla="*/ 8830588 w 12192000"/>
              <a:gd name="connsiteY31" fmla="*/ 265483 h 4939827"/>
              <a:gd name="connsiteX32" fmla="*/ 8905142 w 12192000"/>
              <a:gd name="connsiteY32" fmla="*/ 264958 h 4939827"/>
              <a:gd name="connsiteX33" fmla="*/ 8968582 w 12192000"/>
              <a:gd name="connsiteY33" fmla="*/ 262728 h 4939827"/>
              <a:gd name="connsiteX34" fmla="*/ 8972994 w 12192000"/>
              <a:gd name="connsiteY34" fmla="*/ 263284 h 4939827"/>
              <a:gd name="connsiteX35" fmla="*/ 9004605 w 12192000"/>
              <a:gd name="connsiteY35" fmla="*/ 258041 h 4939827"/>
              <a:gd name="connsiteX36" fmla="*/ 9016165 w 12192000"/>
              <a:gd name="connsiteY36" fmla="*/ 261258 h 4939827"/>
              <a:gd name="connsiteX37" fmla="*/ 9043297 w 12192000"/>
              <a:gd name="connsiteY37" fmla="*/ 281547 h 4939827"/>
              <a:gd name="connsiteX38" fmla="*/ 9048315 w 12192000"/>
              <a:gd name="connsiteY38" fmla="*/ 279264 h 4939827"/>
              <a:gd name="connsiteX39" fmla="*/ 9054706 w 12192000"/>
              <a:gd name="connsiteY39" fmla="*/ 278538 h 4939827"/>
              <a:gd name="connsiteX40" fmla="*/ 9070919 w 12192000"/>
              <a:gd name="connsiteY40" fmla="*/ 281810 h 4939827"/>
              <a:gd name="connsiteX41" fmla="*/ 9076813 w 12192000"/>
              <a:gd name="connsiteY41" fmla="*/ 283909 h 4939827"/>
              <a:gd name="connsiteX42" fmla="*/ 9085871 w 12192000"/>
              <a:gd name="connsiteY42" fmla="*/ 285133 h 4939827"/>
              <a:gd name="connsiteX43" fmla="*/ 9086159 w 12192000"/>
              <a:gd name="connsiteY43" fmla="*/ 284887 h 4939827"/>
              <a:gd name="connsiteX44" fmla="*/ 9134606 w 12192000"/>
              <a:gd name="connsiteY44" fmla="*/ 288168 h 4939827"/>
              <a:gd name="connsiteX45" fmla="*/ 9195590 w 12192000"/>
              <a:gd name="connsiteY45" fmla="*/ 279568 h 4939827"/>
              <a:gd name="connsiteX46" fmla="*/ 9219336 w 12192000"/>
              <a:gd name="connsiteY46" fmla="*/ 278133 h 4939827"/>
              <a:gd name="connsiteX47" fmla="*/ 9232362 w 12192000"/>
              <a:gd name="connsiteY47" fmla="*/ 275894 h 4939827"/>
              <a:gd name="connsiteX48" fmla="*/ 9283638 w 12192000"/>
              <a:gd name="connsiteY48" fmla="*/ 299924 h 4939827"/>
              <a:gd name="connsiteX49" fmla="*/ 9371484 w 12192000"/>
              <a:gd name="connsiteY49" fmla="*/ 329634 h 4939827"/>
              <a:gd name="connsiteX50" fmla="*/ 9404829 w 12192000"/>
              <a:gd name="connsiteY50" fmla="*/ 339038 h 4939827"/>
              <a:gd name="connsiteX51" fmla="*/ 9427021 w 12192000"/>
              <a:gd name="connsiteY51" fmla="*/ 358784 h 4939827"/>
              <a:gd name="connsiteX52" fmla="*/ 9670844 w 12192000"/>
              <a:gd name="connsiteY52" fmla="*/ 405128 h 4939827"/>
              <a:gd name="connsiteX53" fmla="*/ 9816083 w 12192000"/>
              <a:gd name="connsiteY53" fmla="*/ 416573 h 4939827"/>
              <a:gd name="connsiteX54" fmla="*/ 9936741 w 12192000"/>
              <a:gd name="connsiteY54" fmla="*/ 437044 h 4939827"/>
              <a:gd name="connsiteX55" fmla="*/ 10050093 w 12192000"/>
              <a:gd name="connsiteY55" fmla="*/ 443783 h 4939827"/>
              <a:gd name="connsiteX56" fmla="*/ 10130090 w 12192000"/>
              <a:gd name="connsiteY56" fmla="*/ 459520 h 4939827"/>
              <a:gd name="connsiteX57" fmla="*/ 10173456 w 12192000"/>
              <a:gd name="connsiteY57" fmla="*/ 457749 h 4939827"/>
              <a:gd name="connsiteX58" fmla="*/ 10218232 w 12192000"/>
              <a:gd name="connsiteY58" fmla="*/ 459820 h 4939827"/>
              <a:gd name="connsiteX59" fmla="*/ 10354176 w 12192000"/>
              <a:gd name="connsiteY59" fmla="*/ 471377 h 4939827"/>
              <a:gd name="connsiteX60" fmla="*/ 10430681 w 12192000"/>
              <a:gd name="connsiteY60" fmla="*/ 481226 h 4939827"/>
              <a:gd name="connsiteX61" fmla="*/ 10478169 w 12192000"/>
              <a:gd name="connsiteY61" fmla="*/ 481774 h 4939827"/>
              <a:gd name="connsiteX62" fmla="*/ 10540907 w 12192000"/>
              <a:gd name="connsiteY62" fmla="*/ 485607 h 4939827"/>
              <a:gd name="connsiteX63" fmla="*/ 10614941 w 12192000"/>
              <a:gd name="connsiteY63" fmla="*/ 487592 h 4939827"/>
              <a:gd name="connsiteX64" fmla="*/ 10674098 w 12192000"/>
              <a:gd name="connsiteY64" fmla="*/ 521656 h 4939827"/>
              <a:gd name="connsiteX65" fmla="*/ 10874834 w 12192000"/>
              <a:gd name="connsiteY65" fmla="*/ 574867 h 4939827"/>
              <a:gd name="connsiteX66" fmla="*/ 10944981 w 12192000"/>
              <a:gd name="connsiteY66" fmla="*/ 615042 h 4939827"/>
              <a:gd name="connsiteX67" fmla="*/ 11006376 w 12192000"/>
              <a:gd name="connsiteY67" fmla="*/ 645957 h 4939827"/>
              <a:gd name="connsiteX68" fmla="*/ 11076308 w 12192000"/>
              <a:gd name="connsiteY68" fmla="*/ 675698 h 4939827"/>
              <a:gd name="connsiteX69" fmla="*/ 11148789 w 12192000"/>
              <a:gd name="connsiteY69" fmla="*/ 685041 h 4939827"/>
              <a:gd name="connsiteX70" fmla="*/ 11249129 w 12192000"/>
              <a:gd name="connsiteY70" fmla="*/ 684218 h 4939827"/>
              <a:gd name="connsiteX71" fmla="*/ 11299915 w 12192000"/>
              <a:gd name="connsiteY71" fmla="*/ 692177 h 4939827"/>
              <a:gd name="connsiteX72" fmla="*/ 11386973 w 12192000"/>
              <a:gd name="connsiteY72" fmla="*/ 708209 h 4939827"/>
              <a:gd name="connsiteX73" fmla="*/ 11500105 w 12192000"/>
              <a:gd name="connsiteY73" fmla="*/ 735014 h 4939827"/>
              <a:gd name="connsiteX74" fmla="*/ 11621735 w 12192000"/>
              <a:gd name="connsiteY74" fmla="*/ 789584 h 4939827"/>
              <a:gd name="connsiteX75" fmla="*/ 11691200 w 12192000"/>
              <a:gd name="connsiteY75" fmla="*/ 867902 h 4939827"/>
              <a:gd name="connsiteX76" fmla="*/ 11819427 w 12192000"/>
              <a:gd name="connsiteY76" fmla="*/ 911634 h 4939827"/>
              <a:gd name="connsiteX77" fmla="*/ 11969720 w 12192000"/>
              <a:gd name="connsiteY77" fmla="*/ 964737 h 4939827"/>
              <a:gd name="connsiteX78" fmla="*/ 12055766 w 12192000"/>
              <a:gd name="connsiteY78" fmla="*/ 991268 h 4939827"/>
              <a:gd name="connsiteX79" fmla="*/ 12171539 w 12192000"/>
              <a:gd name="connsiteY79" fmla="*/ 995427 h 4939827"/>
              <a:gd name="connsiteX80" fmla="*/ 12187831 w 12192000"/>
              <a:gd name="connsiteY80" fmla="*/ 996580 h 4939827"/>
              <a:gd name="connsiteX81" fmla="*/ 12192000 w 12192000"/>
              <a:gd name="connsiteY81" fmla="*/ 996726 h 4939827"/>
              <a:gd name="connsiteX82" fmla="*/ 12192000 w 12192000"/>
              <a:gd name="connsiteY82" fmla="*/ 4939827 h 4939827"/>
              <a:gd name="connsiteX83" fmla="*/ 0 w 12192000"/>
              <a:gd name="connsiteY83" fmla="*/ 4939827 h 4939827"/>
              <a:gd name="connsiteX84" fmla="*/ 0 w 12192000"/>
              <a:gd name="connsiteY84" fmla="*/ 512043 h 4939827"/>
              <a:gd name="connsiteX85" fmla="*/ 7381 w 12192000"/>
              <a:gd name="connsiteY85" fmla="*/ 512580 h 4939827"/>
              <a:gd name="connsiteX86" fmla="*/ 100029 w 12192000"/>
              <a:gd name="connsiteY86" fmla="*/ 504758 h 4939827"/>
              <a:gd name="connsiteX87" fmla="*/ 155244 w 12192000"/>
              <a:gd name="connsiteY87" fmla="*/ 525130 h 4939827"/>
              <a:gd name="connsiteX88" fmla="*/ 254366 w 12192000"/>
              <a:gd name="connsiteY88" fmla="*/ 534449 h 4939827"/>
              <a:gd name="connsiteX89" fmla="*/ 447292 w 12192000"/>
              <a:gd name="connsiteY89" fmla="*/ 542725 h 4939827"/>
              <a:gd name="connsiteX90" fmla="*/ 628105 w 12192000"/>
              <a:gd name="connsiteY90" fmla="*/ 547853 h 4939827"/>
              <a:gd name="connsiteX91" fmla="*/ 783146 w 12192000"/>
              <a:gd name="connsiteY91" fmla="*/ 591799 h 4939827"/>
              <a:gd name="connsiteX92" fmla="*/ 1043676 w 12192000"/>
              <a:gd name="connsiteY92" fmla="*/ 591887 h 4939827"/>
              <a:gd name="connsiteX93" fmla="*/ 1281816 w 12192000"/>
              <a:gd name="connsiteY93" fmla="*/ 520946 h 4939827"/>
              <a:gd name="connsiteX94" fmla="*/ 1486347 w 12192000"/>
              <a:gd name="connsiteY94" fmla="*/ 487310 h 4939827"/>
              <a:gd name="connsiteX95" fmla="*/ 1568079 w 12192000"/>
              <a:gd name="connsiteY95" fmla="*/ 462531 h 4939827"/>
              <a:gd name="connsiteX96" fmla="*/ 1622516 w 12192000"/>
              <a:gd name="connsiteY96" fmla="*/ 466058 h 4939827"/>
              <a:gd name="connsiteX97" fmla="*/ 1655457 w 12192000"/>
              <a:gd name="connsiteY97" fmla="*/ 465359 h 4939827"/>
              <a:gd name="connsiteX98" fmla="*/ 1717454 w 12192000"/>
              <a:gd name="connsiteY98" fmla="*/ 417203 h 4939827"/>
              <a:gd name="connsiteX99" fmla="*/ 1913794 w 12192000"/>
              <a:gd name="connsiteY99" fmla="*/ 365255 h 4939827"/>
              <a:gd name="connsiteX100" fmla="*/ 2129762 w 12192000"/>
              <a:gd name="connsiteY100" fmla="*/ 367832 h 4939827"/>
              <a:gd name="connsiteX101" fmla="*/ 2376970 w 12192000"/>
              <a:gd name="connsiteY101" fmla="*/ 350129 h 4939827"/>
              <a:gd name="connsiteX102" fmla="*/ 2480155 w 12192000"/>
              <a:gd name="connsiteY102" fmla="*/ 359227 h 4939827"/>
              <a:gd name="connsiteX103" fmla="*/ 2586782 w 12192000"/>
              <a:gd name="connsiteY103" fmla="*/ 339352 h 4939827"/>
              <a:gd name="connsiteX104" fmla="*/ 2679617 w 12192000"/>
              <a:gd name="connsiteY104" fmla="*/ 305383 h 4939827"/>
              <a:gd name="connsiteX105" fmla="*/ 2788947 w 12192000"/>
              <a:gd name="connsiteY105" fmla="*/ 250375 h 4939827"/>
              <a:gd name="connsiteX106" fmla="*/ 2965530 w 12192000"/>
              <a:gd name="connsiteY106" fmla="*/ 245958 h 4939827"/>
              <a:gd name="connsiteX107" fmla="*/ 3103677 w 12192000"/>
              <a:gd name="connsiteY107" fmla="*/ 209527 h 4939827"/>
              <a:gd name="connsiteX108" fmla="*/ 3126759 w 12192000"/>
              <a:gd name="connsiteY108" fmla="*/ 211226 h 4939827"/>
              <a:gd name="connsiteX109" fmla="*/ 3164020 w 12192000"/>
              <a:gd name="connsiteY109" fmla="*/ 212779 h 4939827"/>
              <a:gd name="connsiteX110" fmla="*/ 3285019 w 12192000"/>
              <a:gd name="connsiteY110" fmla="*/ 220535 h 4939827"/>
              <a:gd name="connsiteX111" fmla="*/ 3365154 w 12192000"/>
              <a:gd name="connsiteY111" fmla="*/ 226416 h 4939827"/>
              <a:gd name="connsiteX112" fmla="*/ 3367507 w 12192000"/>
              <a:gd name="connsiteY112" fmla="*/ 225416 h 4939827"/>
              <a:gd name="connsiteX113" fmla="*/ 3387567 w 12192000"/>
              <a:gd name="connsiteY113" fmla="*/ 227103 h 4939827"/>
              <a:gd name="connsiteX114" fmla="*/ 3498001 w 12192000"/>
              <a:gd name="connsiteY114" fmla="*/ 231941 h 4939827"/>
              <a:gd name="connsiteX115" fmla="*/ 3561557 w 12192000"/>
              <a:gd name="connsiteY115" fmla="*/ 228095 h 4939827"/>
              <a:gd name="connsiteX116" fmla="*/ 3611920 w 12192000"/>
              <a:gd name="connsiteY116" fmla="*/ 218094 h 4939827"/>
              <a:gd name="connsiteX117" fmla="*/ 3620528 w 12192000"/>
              <a:gd name="connsiteY117" fmla="*/ 218788 h 4939827"/>
              <a:gd name="connsiteX118" fmla="*/ 3620766 w 12192000"/>
              <a:gd name="connsiteY118" fmla="*/ 218511 h 4939827"/>
              <a:gd name="connsiteX119" fmla="*/ 3629977 w 12192000"/>
              <a:gd name="connsiteY119" fmla="*/ 218664 h 4939827"/>
              <a:gd name="connsiteX120" fmla="*/ 3636217 w 12192000"/>
              <a:gd name="connsiteY120" fmla="*/ 220048 h 4939827"/>
              <a:gd name="connsiteX121" fmla="*/ 3709484 w 12192000"/>
              <a:gd name="connsiteY121" fmla="*/ 186927 h 4939827"/>
              <a:gd name="connsiteX122" fmla="*/ 3761342 w 12192000"/>
              <a:gd name="connsiteY122" fmla="*/ 177474 h 4939827"/>
              <a:gd name="connsiteX123" fmla="*/ 3799748 w 12192000"/>
              <a:gd name="connsiteY123" fmla="*/ 167154 h 4939827"/>
              <a:gd name="connsiteX124" fmla="*/ 3922756 w 12192000"/>
              <a:gd name="connsiteY124" fmla="*/ 194044 h 4939827"/>
              <a:gd name="connsiteX125" fmla="*/ 4028476 w 12192000"/>
              <a:gd name="connsiteY125" fmla="*/ 223679 h 4939827"/>
              <a:gd name="connsiteX126" fmla="*/ 4191582 w 12192000"/>
              <a:gd name="connsiteY126" fmla="*/ 238952 h 4939827"/>
              <a:gd name="connsiteX127" fmla="*/ 4251024 w 12192000"/>
              <a:gd name="connsiteY127" fmla="*/ 240874 h 4939827"/>
              <a:gd name="connsiteX128" fmla="*/ 4355275 w 12192000"/>
              <a:gd name="connsiteY128" fmla="*/ 260205 h 4939827"/>
              <a:gd name="connsiteX129" fmla="*/ 4423807 w 12192000"/>
              <a:gd name="connsiteY129" fmla="*/ 270366 h 4939827"/>
              <a:gd name="connsiteX130" fmla="*/ 4558432 w 12192000"/>
              <a:gd name="connsiteY130" fmla="*/ 269194 h 4939827"/>
              <a:gd name="connsiteX131" fmla="*/ 4635061 w 12192000"/>
              <a:gd name="connsiteY131" fmla="*/ 280682 h 4939827"/>
              <a:gd name="connsiteX132" fmla="*/ 4807427 w 12192000"/>
              <a:gd name="connsiteY132" fmla="*/ 276835 h 4939827"/>
              <a:gd name="connsiteX133" fmla="*/ 5028933 w 12192000"/>
              <a:gd name="connsiteY133" fmla="*/ 183887 h 4939827"/>
              <a:gd name="connsiteX134" fmla="*/ 5093642 w 12192000"/>
              <a:gd name="connsiteY134" fmla="*/ 177214 h 4939827"/>
              <a:gd name="connsiteX135" fmla="*/ 5102642 w 12192000"/>
              <a:gd name="connsiteY135" fmla="*/ 186816 h 4939827"/>
              <a:gd name="connsiteX136" fmla="*/ 5193590 w 12192000"/>
              <a:gd name="connsiteY136" fmla="*/ 156458 h 4939827"/>
              <a:gd name="connsiteX137" fmla="*/ 5323922 w 12192000"/>
              <a:gd name="connsiteY137" fmla="*/ 146332 h 4939827"/>
              <a:gd name="connsiteX138" fmla="*/ 5421860 w 12192000"/>
              <a:gd name="connsiteY138" fmla="*/ 167298 h 4939827"/>
              <a:gd name="connsiteX139" fmla="*/ 5476948 w 12192000"/>
              <a:gd name="connsiteY139" fmla="*/ 173249 h 4939827"/>
              <a:gd name="connsiteX140" fmla="*/ 5516842 w 12192000"/>
              <a:gd name="connsiteY140" fmla="*/ 184018 h 4939827"/>
              <a:gd name="connsiteX141" fmla="*/ 5619415 w 12192000"/>
              <a:gd name="connsiteY141" fmla="*/ 176781 h 4939827"/>
              <a:gd name="connsiteX142" fmla="*/ 5789867 w 12192000"/>
              <a:gd name="connsiteY142" fmla="*/ 150304 h 4939827"/>
              <a:gd name="connsiteX143" fmla="*/ 5825953 w 12192000"/>
              <a:gd name="connsiteY143" fmla="*/ 147907 h 4939827"/>
              <a:gd name="connsiteX144" fmla="*/ 5856168 w 12192000"/>
              <a:gd name="connsiteY144" fmla="*/ 158719 h 4939827"/>
              <a:gd name="connsiteX145" fmla="*/ 5862476 w 12192000"/>
              <a:gd name="connsiteY145" fmla="*/ 172447 h 4939827"/>
              <a:gd name="connsiteX146" fmla="*/ 5882195 w 12192000"/>
              <a:gd name="connsiteY146" fmla="*/ 173195 h 4939827"/>
              <a:gd name="connsiteX147" fmla="*/ 5952585 w 12192000"/>
              <a:gd name="connsiteY147" fmla="*/ 161012 h 4939827"/>
              <a:gd name="connsiteX148" fmla="*/ 6001964 w 12192000"/>
              <a:gd name="connsiteY148" fmla="*/ 154786 h 4939827"/>
              <a:gd name="connsiteX149" fmla="*/ 6184207 w 12192000"/>
              <a:gd name="connsiteY149" fmla="*/ 132658 h 4939827"/>
              <a:gd name="connsiteX150" fmla="*/ 6415830 w 12192000"/>
              <a:gd name="connsiteY150" fmla="*/ 136006 h 4939827"/>
              <a:gd name="connsiteX151" fmla="*/ 6756965 w 12192000"/>
              <a:gd name="connsiteY151" fmla="*/ 57636 h 4939827"/>
              <a:gd name="connsiteX152" fmla="*/ 6819400 w 12192000"/>
              <a:gd name="connsiteY152" fmla="*/ 30742 h 4939827"/>
              <a:gd name="connsiteX153" fmla="*/ 6986370 w 12192000"/>
              <a:gd name="connsiteY153" fmla="*/ 12659 h 4939827"/>
              <a:gd name="connsiteX154" fmla="*/ 6989536 w 12192000"/>
              <a:gd name="connsiteY154" fmla="*/ 14528 h 4939827"/>
              <a:gd name="connsiteX155" fmla="*/ 7015933 w 12192000"/>
              <a:gd name="connsiteY155" fmla="*/ 9653 h 4939827"/>
              <a:gd name="connsiteX156" fmla="*/ 7020592 w 12192000"/>
              <a:gd name="connsiteY156" fmla="*/ 1651 h 4939827"/>
              <a:gd name="connsiteX157" fmla="*/ 7025905 w 12192000"/>
              <a:gd name="connsiteY15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58681 w 12192000"/>
              <a:gd name="connsiteY16" fmla="*/ 219431 h 4939827"/>
              <a:gd name="connsiteX17" fmla="*/ 8126175 w 12192000"/>
              <a:gd name="connsiteY17" fmla="*/ 240005 h 4939827"/>
              <a:gd name="connsiteX18" fmla="*/ 8281371 w 12192000"/>
              <a:gd name="connsiteY18" fmla="*/ 256875 h 4939827"/>
              <a:gd name="connsiteX19" fmla="*/ 8381609 w 12192000"/>
              <a:gd name="connsiteY19" fmla="*/ 240618 h 4939827"/>
              <a:gd name="connsiteX20" fmla="*/ 8406759 w 12192000"/>
              <a:gd name="connsiteY20" fmla="*/ 232517 h 4939827"/>
              <a:gd name="connsiteX21" fmla="*/ 8426506 w 12192000"/>
              <a:gd name="connsiteY21" fmla="*/ 241842 h 4939827"/>
              <a:gd name="connsiteX22" fmla="*/ 8427949 w 12192000"/>
              <a:gd name="connsiteY22" fmla="*/ 240981 h 4939827"/>
              <a:gd name="connsiteX23" fmla="*/ 8441468 w 12192000"/>
              <a:gd name="connsiteY23" fmla="*/ 241157 h 4939827"/>
              <a:gd name="connsiteX24" fmla="*/ 8565757 w 12192000"/>
              <a:gd name="connsiteY24" fmla="*/ 255317 h 4939827"/>
              <a:gd name="connsiteX25" fmla="*/ 8573171 w 12192000"/>
              <a:gd name="connsiteY25" fmla="*/ 258426 h 4939827"/>
              <a:gd name="connsiteX26" fmla="*/ 8573548 w 12192000"/>
              <a:gd name="connsiteY26" fmla="*/ 258241 h 4939827"/>
              <a:gd name="connsiteX27" fmla="*/ 8622021 w 12192000"/>
              <a:gd name="connsiteY27" fmla="*/ 261028 h 4939827"/>
              <a:gd name="connsiteX28" fmla="*/ 8672650 w 12192000"/>
              <a:gd name="connsiteY28" fmla="*/ 254821 h 4939827"/>
              <a:gd name="connsiteX29" fmla="*/ 8785543 w 12192000"/>
              <a:gd name="connsiteY29" fmla="*/ 263406 h 4939827"/>
              <a:gd name="connsiteX30" fmla="*/ 8830588 w 12192000"/>
              <a:gd name="connsiteY30" fmla="*/ 265483 h 4939827"/>
              <a:gd name="connsiteX31" fmla="*/ 8905142 w 12192000"/>
              <a:gd name="connsiteY31" fmla="*/ 264958 h 4939827"/>
              <a:gd name="connsiteX32" fmla="*/ 8968582 w 12192000"/>
              <a:gd name="connsiteY32" fmla="*/ 262728 h 4939827"/>
              <a:gd name="connsiteX33" fmla="*/ 8972994 w 12192000"/>
              <a:gd name="connsiteY33" fmla="*/ 263284 h 4939827"/>
              <a:gd name="connsiteX34" fmla="*/ 9004605 w 12192000"/>
              <a:gd name="connsiteY34" fmla="*/ 258041 h 4939827"/>
              <a:gd name="connsiteX35" fmla="*/ 9016165 w 12192000"/>
              <a:gd name="connsiteY35" fmla="*/ 261258 h 4939827"/>
              <a:gd name="connsiteX36" fmla="*/ 9043297 w 12192000"/>
              <a:gd name="connsiteY36" fmla="*/ 281547 h 4939827"/>
              <a:gd name="connsiteX37" fmla="*/ 9048315 w 12192000"/>
              <a:gd name="connsiteY37" fmla="*/ 279264 h 4939827"/>
              <a:gd name="connsiteX38" fmla="*/ 9054706 w 12192000"/>
              <a:gd name="connsiteY38" fmla="*/ 278538 h 4939827"/>
              <a:gd name="connsiteX39" fmla="*/ 9070919 w 12192000"/>
              <a:gd name="connsiteY39" fmla="*/ 281810 h 4939827"/>
              <a:gd name="connsiteX40" fmla="*/ 9076813 w 12192000"/>
              <a:gd name="connsiteY40" fmla="*/ 283909 h 4939827"/>
              <a:gd name="connsiteX41" fmla="*/ 9085871 w 12192000"/>
              <a:gd name="connsiteY41" fmla="*/ 285133 h 4939827"/>
              <a:gd name="connsiteX42" fmla="*/ 9086159 w 12192000"/>
              <a:gd name="connsiteY42" fmla="*/ 284887 h 4939827"/>
              <a:gd name="connsiteX43" fmla="*/ 9134606 w 12192000"/>
              <a:gd name="connsiteY43" fmla="*/ 288168 h 4939827"/>
              <a:gd name="connsiteX44" fmla="*/ 9195590 w 12192000"/>
              <a:gd name="connsiteY44" fmla="*/ 279568 h 4939827"/>
              <a:gd name="connsiteX45" fmla="*/ 9219336 w 12192000"/>
              <a:gd name="connsiteY45" fmla="*/ 278133 h 4939827"/>
              <a:gd name="connsiteX46" fmla="*/ 9232362 w 12192000"/>
              <a:gd name="connsiteY46" fmla="*/ 275894 h 4939827"/>
              <a:gd name="connsiteX47" fmla="*/ 9283638 w 12192000"/>
              <a:gd name="connsiteY47" fmla="*/ 299924 h 4939827"/>
              <a:gd name="connsiteX48" fmla="*/ 9371484 w 12192000"/>
              <a:gd name="connsiteY48" fmla="*/ 329634 h 4939827"/>
              <a:gd name="connsiteX49" fmla="*/ 9404829 w 12192000"/>
              <a:gd name="connsiteY49" fmla="*/ 339038 h 4939827"/>
              <a:gd name="connsiteX50" fmla="*/ 9427021 w 12192000"/>
              <a:gd name="connsiteY50" fmla="*/ 358784 h 4939827"/>
              <a:gd name="connsiteX51" fmla="*/ 9670844 w 12192000"/>
              <a:gd name="connsiteY51" fmla="*/ 405128 h 4939827"/>
              <a:gd name="connsiteX52" fmla="*/ 9816083 w 12192000"/>
              <a:gd name="connsiteY52" fmla="*/ 416573 h 4939827"/>
              <a:gd name="connsiteX53" fmla="*/ 9936741 w 12192000"/>
              <a:gd name="connsiteY53" fmla="*/ 437044 h 4939827"/>
              <a:gd name="connsiteX54" fmla="*/ 10050093 w 12192000"/>
              <a:gd name="connsiteY54" fmla="*/ 443783 h 4939827"/>
              <a:gd name="connsiteX55" fmla="*/ 10130090 w 12192000"/>
              <a:gd name="connsiteY55" fmla="*/ 459520 h 4939827"/>
              <a:gd name="connsiteX56" fmla="*/ 10173456 w 12192000"/>
              <a:gd name="connsiteY56" fmla="*/ 457749 h 4939827"/>
              <a:gd name="connsiteX57" fmla="*/ 10218232 w 12192000"/>
              <a:gd name="connsiteY57" fmla="*/ 459820 h 4939827"/>
              <a:gd name="connsiteX58" fmla="*/ 10354176 w 12192000"/>
              <a:gd name="connsiteY58" fmla="*/ 471377 h 4939827"/>
              <a:gd name="connsiteX59" fmla="*/ 10430681 w 12192000"/>
              <a:gd name="connsiteY59" fmla="*/ 481226 h 4939827"/>
              <a:gd name="connsiteX60" fmla="*/ 10478169 w 12192000"/>
              <a:gd name="connsiteY60" fmla="*/ 481774 h 4939827"/>
              <a:gd name="connsiteX61" fmla="*/ 10540907 w 12192000"/>
              <a:gd name="connsiteY61" fmla="*/ 485607 h 4939827"/>
              <a:gd name="connsiteX62" fmla="*/ 10614941 w 12192000"/>
              <a:gd name="connsiteY62" fmla="*/ 487592 h 4939827"/>
              <a:gd name="connsiteX63" fmla="*/ 10674098 w 12192000"/>
              <a:gd name="connsiteY63" fmla="*/ 521656 h 4939827"/>
              <a:gd name="connsiteX64" fmla="*/ 10874834 w 12192000"/>
              <a:gd name="connsiteY64" fmla="*/ 574867 h 4939827"/>
              <a:gd name="connsiteX65" fmla="*/ 10944981 w 12192000"/>
              <a:gd name="connsiteY65" fmla="*/ 615042 h 4939827"/>
              <a:gd name="connsiteX66" fmla="*/ 11006376 w 12192000"/>
              <a:gd name="connsiteY66" fmla="*/ 645957 h 4939827"/>
              <a:gd name="connsiteX67" fmla="*/ 11076308 w 12192000"/>
              <a:gd name="connsiteY67" fmla="*/ 675698 h 4939827"/>
              <a:gd name="connsiteX68" fmla="*/ 11148789 w 12192000"/>
              <a:gd name="connsiteY68" fmla="*/ 685041 h 4939827"/>
              <a:gd name="connsiteX69" fmla="*/ 11249129 w 12192000"/>
              <a:gd name="connsiteY69" fmla="*/ 684218 h 4939827"/>
              <a:gd name="connsiteX70" fmla="*/ 11299915 w 12192000"/>
              <a:gd name="connsiteY70" fmla="*/ 692177 h 4939827"/>
              <a:gd name="connsiteX71" fmla="*/ 11386973 w 12192000"/>
              <a:gd name="connsiteY71" fmla="*/ 708209 h 4939827"/>
              <a:gd name="connsiteX72" fmla="*/ 11500105 w 12192000"/>
              <a:gd name="connsiteY72" fmla="*/ 735014 h 4939827"/>
              <a:gd name="connsiteX73" fmla="*/ 11621735 w 12192000"/>
              <a:gd name="connsiteY73" fmla="*/ 789584 h 4939827"/>
              <a:gd name="connsiteX74" fmla="*/ 11691200 w 12192000"/>
              <a:gd name="connsiteY74" fmla="*/ 867902 h 4939827"/>
              <a:gd name="connsiteX75" fmla="*/ 11819427 w 12192000"/>
              <a:gd name="connsiteY75" fmla="*/ 911634 h 4939827"/>
              <a:gd name="connsiteX76" fmla="*/ 11969720 w 12192000"/>
              <a:gd name="connsiteY76" fmla="*/ 964737 h 4939827"/>
              <a:gd name="connsiteX77" fmla="*/ 12055766 w 12192000"/>
              <a:gd name="connsiteY77" fmla="*/ 991268 h 4939827"/>
              <a:gd name="connsiteX78" fmla="*/ 12171539 w 12192000"/>
              <a:gd name="connsiteY78" fmla="*/ 995427 h 4939827"/>
              <a:gd name="connsiteX79" fmla="*/ 12187831 w 12192000"/>
              <a:gd name="connsiteY79" fmla="*/ 996580 h 4939827"/>
              <a:gd name="connsiteX80" fmla="*/ 12192000 w 12192000"/>
              <a:gd name="connsiteY80" fmla="*/ 996726 h 4939827"/>
              <a:gd name="connsiteX81" fmla="*/ 12192000 w 12192000"/>
              <a:gd name="connsiteY81" fmla="*/ 4939827 h 4939827"/>
              <a:gd name="connsiteX82" fmla="*/ 0 w 12192000"/>
              <a:gd name="connsiteY82" fmla="*/ 4939827 h 4939827"/>
              <a:gd name="connsiteX83" fmla="*/ 0 w 12192000"/>
              <a:gd name="connsiteY83" fmla="*/ 512043 h 4939827"/>
              <a:gd name="connsiteX84" fmla="*/ 7381 w 12192000"/>
              <a:gd name="connsiteY84" fmla="*/ 512580 h 4939827"/>
              <a:gd name="connsiteX85" fmla="*/ 100029 w 12192000"/>
              <a:gd name="connsiteY85" fmla="*/ 504758 h 4939827"/>
              <a:gd name="connsiteX86" fmla="*/ 155244 w 12192000"/>
              <a:gd name="connsiteY86" fmla="*/ 525130 h 4939827"/>
              <a:gd name="connsiteX87" fmla="*/ 254366 w 12192000"/>
              <a:gd name="connsiteY87" fmla="*/ 534449 h 4939827"/>
              <a:gd name="connsiteX88" fmla="*/ 447292 w 12192000"/>
              <a:gd name="connsiteY88" fmla="*/ 542725 h 4939827"/>
              <a:gd name="connsiteX89" fmla="*/ 628105 w 12192000"/>
              <a:gd name="connsiteY89" fmla="*/ 547853 h 4939827"/>
              <a:gd name="connsiteX90" fmla="*/ 783146 w 12192000"/>
              <a:gd name="connsiteY90" fmla="*/ 591799 h 4939827"/>
              <a:gd name="connsiteX91" fmla="*/ 1043676 w 12192000"/>
              <a:gd name="connsiteY91" fmla="*/ 591887 h 4939827"/>
              <a:gd name="connsiteX92" fmla="*/ 1281816 w 12192000"/>
              <a:gd name="connsiteY92" fmla="*/ 520946 h 4939827"/>
              <a:gd name="connsiteX93" fmla="*/ 1486347 w 12192000"/>
              <a:gd name="connsiteY93" fmla="*/ 487310 h 4939827"/>
              <a:gd name="connsiteX94" fmla="*/ 1568079 w 12192000"/>
              <a:gd name="connsiteY94" fmla="*/ 462531 h 4939827"/>
              <a:gd name="connsiteX95" fmla="*/ 1622516 w 12192000"/>
              <a:gd name="connsiteY95" fmla="*/ 466058 h 4939827"/>
              <a:gd name="connsiteX96" fmla="*/ 1655457 w 12192000"/>
              <a:gd name="connsiteY96" fmla="*/ 465359 h 4939827"/>
              <a:gd name="connsiteX97" fmla="*/ 1717454 w 12192000"/>
              <a:gd name="connsiteY97" fmla="*/ 417203 h 4939827"/>
              <a:gd name="connsiteX98" fmla="*/ 1913794 w 12192000"/>
              <a:gd name="connsiteY98" fmla="*/ 365255 h 4939827"/>
              <a:gd name="connsiteX99" fmla="*/ 2129762 w 12192000"/>
              <a:gd name="connsiteY99" fmla="*/ 367832 h 4939827"/>
              <a:gd name="connsiteX100" fmla="*/ 2376970 w 12192000"/>
              <a:gd name="connsiteY100" fmla="*/ 350129 h 4939827"/>
              <a:gd name="connsiteX101" fmla="*/ 2480155 w 12192000"/>
              <a:gd name="connsiteY101" fmla="*/ 359227 h 4939827"/>
              <a:gd name="connsiteX102" fmla="*/ 2586782 w 12192000"/>
              <a:gd name="connsiteY102" fmla="*/ 339352 h 4939827"/>
              <a:gd name="connsiteX103" fmla="*/ 2679617 w 12192000"/>
              <a:gd name="connsiteY103" fmla="*/ 305383 h 4939827"/>
              <a:gd name="connsiteX104" fmla="*/ 2788947 w 12192000"/>
              <a:gd name="connsiteY104" fmla="*/ 250375 h 4939827"/>
              <a:gd name="connsiteX105" fmla="*/ 2965530 w 12192000"/>
              <a:gd name="connsiteY105" fmla="*/ 245958 h 4939827"/>
              <a:gd name="connsiteX106" fmla="*/ 3103677 w 12192000"/>
              <a:gd name="connsiteY106" fmla="*/ 209527 h 4939827"/>
              <a:gd name="connsiteX107" fmla="*/ 3126759 w 12192000"/>
              <a:gd name="connsiteY107" fmla="*/ 211226 h 4939827"/>
              <a:gd name="connsiteX108" fmla="*/ 3164020 w 12192000"/>
              <a:gd name="connsiteY108" fmla="*/ 212779 h 4939827"/>
              <a:gd name="connsiteX109" fmla="*/ 3285019 w 12192000"/>
              <a:gd name="connsiteY109" fmla="*/ 220535 h 4939827"/>
              <a:gd name="connsiteX110" fmla="*/ 3365154 w 12192000"/>
              <a:gd name="connsiteY110" fmla="*/ 226416 h 4939827"/>
              <a:gd name="connsiteX111" fmla="*/ 3367507 w 12192000"/>
              <a:gd name="connsiteY111" fmla="*/ 225416 h 4939827"/>
              <a:gd name="connsiteX112" fmla="*/ 3387567 w 12192000"/>
              <a:gd name="connsiteY112" fmla="*/ 227103 h 4939827"/>
              <a:gd name="connsiteX113" fmla="*/ 3498001 w 12192000"/>
              <a:gd name="connsiteY113" fmla="*/ 231941 h 4939827"/>
              <a:gd name="connsiteX114" fmla="*/ 3561557 w 12192000"/>
              <a:gd name="connsiteY114" fmla="*/ 228095 h 4939827"/>
              <a:gd name="connsiteX115" fmla="*/ 3611920 w 12192000"/>
              <a:gd name="connsiteY115" fmla="*/ 218094 h 4939827"/>
              <a:gd name="connsiteX116" fmla="*/ 3620528 w 12192000"/>
              <a:gd name="connsiteY116" fmla="*/ 218788 h 4939827"/>
              <a:gd name="connsiteX117" fmla="*/ 3620766 w 12192000"/>
              <a:gd name="connsiteY117" fmla="*/ 218511 h 4939827"/>
              <a:gd name="connsiteX118" fmla="*/ 3629977 w 12192000"/>
              <a:gd name="connsiteY118" fmla="*/ 218664 h 4939827"/>
              <a:gd name="connsiteX119" fmla="*/ 3636217 w 12192000"/>
              <a:gd name="connsiteY119" fmla="*/ 220048 h 4939827"/>
              <a:gd name="connsiteX120" fmla="*/ 3709484 w 12192000"/>
              <a:gd name="connsiteY120" fmla="*/ 186927 h 4939827"/>
              <a:gd name="connsiteX121" fmla="*/ 3761342 w 12192000"/>
              <a:gd name="connsiteY121" fmla="*/ 177474 h 4939827"/>
              <a:gd name="connsiteX122" fmla="*/ 3799748 w 12192000"/>
              <a:gd name="connsiteY122" fmla="*/ 167154 h 4939827"/>
              <a:gd name="connsiteX123" fmla="*/ 3922756 w 12192000"/>
              <a:gd name="connsiteY123" fmla="*/ 194044 h 4939827"/>
              <a:gd name="connsiteX124" fmla="*/ 4028476 w 12192000"/>
              <a:gd name="connsiteY124" fmla="*/ 223679 h 4939827"/>
              <a:gd name="connsiteX125" fmla="*/ 4191582 w 12192000"/>
              <a:gd name="connsiteY125" fmla="*/ 238952 h 4939827"/>
              <a:gd name="connsiteX126" fmla="*/ 4251024 w 12192000"/>
              <a:gd name="connsiteY126" fmla="*/ 240874 h 4939827"/>
              <a:gd name="connsiteX127" fmla="*/ 4355275 w 12192000"/>
              <a:gd name="connsiteY127" fmla="*/ 260205 h 4939827"/>
              <a:gd name="connsiteX128" fmla="*/ 4423807 w 12192000"/>
              <a:gd name="connsiteY128" fmla="*/ 270366 h 4939827"/>
              <a:gd name="connsiteX129" fmla="*/ 4558432 w 12192000"/>
              <a:gd name="connsiteY129" fmla="*/ 269194 h 4939827"/>
              <a:gd name="connsiteX130" fmla="*/ 4635061 w 12192000"/>
              <a:gd name="connsiteY130" fmla="*/ 280682 h 4939827"/>
              <a:gd name="connsiteX131" fmla="*/ 4807427 w 12192000"/>
              <a:gd name="connsiteY131" fmla="*/ 276835 h 4939827"/>
              <a:gd name="connsiteX132" fmla="*/ 5028933 w 12192000"/>
              <a:gd name="connsiteY132" fmla="*/ 183887 h 4939827"/>
              <a:gd name="connsiteX133" fmla="*/ 5093642 w 12192000"/>
              <a:gd name="connsiteY133" fmla="*/ 177214 h 4939827"/>
              <a:gd name="connsiteX134" fmla="*/ 5102642 w 12192000"/>
              <a:gd name="connsiteY134" fmla="*/ 186816 h 4939827"/>
              <a:gd name="connsiteX135" fmla="*/ 5193590 w 12192000"/>
              <a:gd name="connsiteY135" fmla="*/ 156458 h 4939827"/>
              <a:gd name="connsiteX136" fmla="*/ 5323922 w 12192000"/>
              <a:gd name="connsiteY136" fmla="*/ 146332 h 4939827"/>
              <a:gd name="connsiteX137" fmla="*/ 5421860 w 12192000"/>
              <a:gd name="connsiteY137" fmla="*/ 167298 h 4939827"/>
              <a:gd name="connsiteX138" fmla="*/ 5476948 w 12192000"/>
              <a:gd name="connsiteY138" fmla="*/ 173249 h 4939827"/>
              <a:gd name="connsiteX139" fmla="*/ 5516842 w 12192000"/>
              <a:gd name="connsiteY139" fmla="*/ 184018 h 4939827"/>
              <a:gd name="connsiteX140" fmla="*/ 5619415 w 12192000"/>
              <a:gd name="connsiteY140" fmla="*/ 176781 h 4939827"/>
              <a:gd name="connsiteX141" fmla="*/ 5789867 w 12192000"/>
              <a:gd name="connsiteY141" fmla="*/ 150304 h 4939827"/>
              <a:gd name="connsiteX142" fmla="*/ 5825953 w 12192000"/>
              <a:gd name="connsiteY142" fmla="*/ 147907 h 4939827"/>
              <a:gd name="connsiteX143" fmla="*/ 5856168 w 12192000"/>
              <a:gd name="connsiteY143" fmla="*/ 158719 h 4939827"/>
              <a:gd name="connsiteX144" fmla="*/ 5862476 w 12192000"/>
              <a:gd name="connsiteY144" fmla="*/ 172447 h 4939827"/>
              <a:gd name="connsiteX145" fmla="*/ 5882195 w 12192000"/>
              <a:gd name="connsiteY145" fmla="*/ 173195 h 4939827"/>
              <a:gd name="connsiteX146" fmla="*/ 5952585 w 12192000"/>
              <a:gd name="connsiteY146" fmla="*/ 161012 h 4939827"/>
              <a:gd name="connsiteX147" fmla="*/ 6001964 w 12192000"/>
              <a:gd name="connsiteY147" fmla="*/ 154786 h 4939827"/>
              <a:gd name="connsiteX148" fmla="*/ 6184207 w 12192000"/>
              <a:gd name="connsiteY148" fmla="*/ 132658 h 4939827"/>
              <a:gd name="connsiteX149" fmla="*/ 6415830 w 12192000"/>
              <a:gd name="connsiteY149" fmla="*/ 136006 h 4939827"/>
              <a:gd name="connsiteX150" fmla="*/ 6756965 w 12192000"/>
              <a:gd name="connsiteY150" fmla="*/ 57636 h 4939827"/>
              <a:gd name="connsiteX151" fmla="*/ 6819400 w 12192000"/>
              <a:gd name="connsiteY151" fmla="*/ 30742 h 4939827"/>
              <a:gd name="connsiteX152" fmla="*/ 6986370 w 12192000"/>
              <a:gd name="connsiteY152" fmla="*/ 12659 h 4939827"/>
              <a:gd name="connsiteX153" fmla="*/ 6989536 w 12192000"/>
              <a:gd name="connsiteY153" fmla="*/ 14528 h 4939827"/>
              <a:gd name="connsiteX154" fmla="*/ 7015933 w 12192000"/>
              <a:gd name="connsiteY154" fmla="*/ 9653 h 4939827"/>
              <a:gd name="connsiteX155" fmla="*/ 7020592 w 12192000"/>
              <a:gd name="connsiteY155" fmla="*/ 1651 h 4939827"/>
              <a:gd name="connsiteX156" fmla="*/ 7025905 w 12192000"/>
              <a:gd name="connsiteY156" fmla="*/ 0 h 493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12192000" h="4939827">
                <a:moveTo>
                  <a:pt x="7025905" y="0"/>
                </a:moveTo>
                <a:lnTo>
                  <a:pt x="7032579" y="2808"/>
                </a:lnTo>
                <a:cubicBezTo>
                  <a:pt x="7044119" y="6590"/>
                  <a:pt x="7059062" y="10207"/>
                  <a:pt x="7079505" y="12971"/>
                </a:cubicBezTo>
                <a:cubicBezTo>
                  <a:pt x="7111522" y="10537"/>
                  <a:pt x="7122591" y="11519"/>
                  <a:pt x="7158791" y="12462"/>
                </a:cubicBezTo>
                <a:lnTo>
                  <a:pt x="7233338" y="24846"/>
                </a:lnTo>
                <a:cubicBezTo>
                  <a:pt x="7247177" y="23787"/>
                  <a:pt x="7254856" y="25962"/>
                  <a:pt x="7259791" y="29557"/>
                </a:cubicBezTo>
                <a:lnTo>
                  <a:pt x="7263923" y="35029"/>
                </a:lnTo>
                <a:lnTo>
                  <a:pt x="7281549" y="39654"/>
                </a:lnTo>
                <a:lnTo>
                  <a:pt x="7374735" y="65326"/>
                </a:lnTo>
                <a:lnTo>
                  <a:pt x="7376078" y="63849"/>
                </a:lnTo>
                <a:lnTo>
                  <a:pt x="7402026" y="60308"/>
                </a:lnTo>
                <a:lnTo>
                  <a:pt x="7415091" y="77403"/>
                </a:lnTo>
                <a:cubicBezTo>
                  <a:pt x="7421672" y="79965"/>
                  <a:pt x="7475806" y="92960"/>
                  <a:pt x="7488682" y="83440"/>
                </a:cubicBezTo>
                <a:cubicBezTo>
                  <a:pt x="7541625" y="94782"/>
                  <a:pt x="7683214" y="133614"/>
                  <a:pt x="7732750" y="145456"/>
                </a:cubicBezTo>
                <a:cubicBezTo>
                  <a:pt x="7748318" y="162765"/>
                  <a:pt x="7764581" y="171696"/>
                  <a:pt x="7785900" y="154493"/>
                </a:cubicBezTo>
                <a:cubicBezTo>
                  <a:pt x="7822539" y="158614"/>
                  <a:pt x="7915312" y="166523"/>
                  <a:pt x="7952584" y="170181"/>
                </a:cubicBezTo>
                <a:cubicBezTo>
                  <a:pt x="7998047" y="181004"/>
                  <a:pt x="8029749" y="207794"/>
                  <a:pt x="8058681" y="219431"/>
                </a:cubicBezTo>
                <a:cubicBezTo>
                  <a:pt x="8095466" y="185885"/>
                  <a:pt x="8090835" y="241759"/>
                  <a:pt x="8126175" y="240005"/>
                </a:cubicBezTo>
                <a:cubicBezTo>
                  <a:pt x="8163290" y="246246"/>
                  <a:pt x="8238799" y="256773"/>
                  <a:pt x="8281371" y="256875"/>
                </a:cubicBezTo>
                <a:cubicBezTo>
                  <a:pt x="8313651" y="251026"/>
                  <a:pt x="8346882" y="248570"/>
                  <a:pt x="8381609" y="240618"/>
                </a:cubicBezTo>
                <a:lnTo>
                  <a:pt x="8406759" y="232517"/>
                </a:lnTo>
                <a:lnTo>
                  <a:pt x="8426506" y="241842"/>
                </a:lnTo>
                <a:lnTo>
                  <a:pt x="8427949" y="240981"/>
                </a:lnTo>
                <a:cubicBezTo>
                  <a:pt x="8431925" y="239458"/>
                  <a:pt x="8436260" y="239096"/>
                  <a:pt x="8441468" y="241157"/>
                </a:cubicBezTo>
                <a:lnTo>
                  <a:pt x="8565757" y="255317"/>
                </a:lnTo>
                <a:lnTo>
                  <a:pt x="8573171" y="258426"/>
                </a:lnTo>
                <a:lnTo>
                  <a:pt x="8573548" y="258241"/>
                </a:lnTo>
                <a:cubicBezTo>
                  <a:pt x="8575650" y="258391"/>
                  <a:pt x="8618469" y="259217"/>
                  <a:pt x="8622021" y="261028"/>
                </a:cubicBezTo>
                <a:lnTo>
                  <a:pt x="8672650" y="254821"/>
                </a:lnTo>
                <a:cubicBezTo>
                  <a:pt x="8716151" y="260353"/>
                  <a:pt x="8748971" y="243487"/>
                  <a:pt x="8785543" y="263406"/>
                </a:cubicBezTo>
                <a:cubicBezTo>
                  <a:pt x="8826293" y="268498"/>
                  <a:pt x="8797654" y="254573"/>
                  <a:pt x="8830588" y="265483"/>
                </a:cubicBezTo>
                <a:cubicBezTo>
                  <a:pt x="8849202" y="267272"/>
                  <a:pt x="8877544" y="266277"/>
                  <a:pt x="8905142" y="264958"/>
                </a:cubicBezTo>
                <a:lnTo>
                  <a:pt x="8968582" y="262728"/>
                </a:lnTo>
                <a:lnTo>
                  <a:pt x="8972994" y="263284"/>
                </a:lnTo>
                <a:lnTo>
                  <a:pt x="9004605" y="258041"/>
                </a:lnTo>
                <a:lnTo>
                  <a:pt x="9016165" y="261258"/>
                </a:lnTo>
                <a:cubicBezTo>
                  <a:pt x="9028775" y="267579"/>
                  <a:pt x="9039083" y="277488"/>
                  <a:pt x="9043297" y="281547"/>
                </a:cubicBezTo>
                <a:lnTo>
                  <a:pt x="9048315" y="279264"/>
                </a:lnTo>
                <a:lnTo>
                  <a:pt x="9054706" y="278538"/>
                </a:lnTo>
                <a:lnTo>
                  <a:pt x="9070919" y="281810"/>
                </a:lnTo>
                <a:lnTo>
                  <a:pt x="9076813" y="283909"/>
                </a:lnTo>
                <a:cubicBezTo>
                  <a:pt x="9080948" y="285030"/>
                  <a:pt x="9083794" y="285362"/>
                  <a:pt x="9085871" y="285133"/>
                </a:cubicBezTo>
                <a:lnTo>
                  <a:pt x="9086159" y="284887"/>
                </a:lnTo>
                <a:lnTo>
                  <a:pt x="9134606" y="288168"/>
                </a:lnTo>
                <a:cubicBezTo>
                  <a:pt x="9149441" y="274272"/>
                  <a:pt x="9194106" y="309414"/>
                  <a:pt x="9195590" y="279568"/>
                </a:cubicBezTo>
                <a:cubicBezTo>
                  <a:pt x="9212898" y="284479"/>
                  <a:pt x="9220866" y="298055"/>
                  <a:pt x="9219336" y="278133"/>
                </a:cubicBezTo>
                <a:cubicBezTo>
                  <a:pt x="9225159" y="279201"/>
                  <a:pt x="9229164" y="278078"/>
                  <a:pt x="9232362" y="275894"/>
                </a:cubicBezTo>
                <a:lnTo>
                  <a:pt x="9283638" y="299924"/>
                </a:lnTo>
                <a:lnTo>
                  <a:pt x="9371484" y="329634"/>
                </a:lnTo>
                <a:lnTo>
                  <a:pt x="9404829" y="339038"/>
                </a:lnTo>
                <a:lnTo>
                  <a:pt x="9427021" y="358784"/>
                </a:lnTo>
                <a:cubicBezTo>
                  <a:pt x="9500124" y="364086"/>
                  <a:pt x="9604652" y="390635"/>
                  <a:pt x="9670844" y="405128"/>
                </a:cubicBezTo>
                <a:cubicBezTo>
                  <a:pt x="9688531" y="417998"/>
                  <a:pt x="9762277" y="426463"/>
                  <a:pt x="9816083" y="416573"/>
                </a:cubicBezTo>
                <a:lnTo>
                  <a:pt x="9936741" y="437044"/>
                </a:lnTo>
                <a:cubicBezTo>
                  <a:pt x="9978091" y="447025"/>
                  <a:pt x="10008641" y="443705"/>
                  <a:pt x="10050093" y="443783"/>
                </a:cubicBezTo>
                <a:cubicBezTo>
                  <a:pt x="10074709" y="448779"/>
                  <a:pt x="10088915" y="449258"/>
                  <a:pt x="10130090" y="459520"/>
                </a:cubicBezTo>
                <a:cubicBezTo>
                  <a:pt x="10137791" y="458564"/>
                  <a:pt x="10165777" y="459877"/>
                  <a:pt x="10173456" y="457749"/>
                </a:cubicBezTo>
                <a:lnTo>
                  <a:pt x="10218232" y="459820"/>
                </a:lnTo>
                <a:lnTo>
                  <a:pt x="10354176" y="471377"/>
                </a:lnTo>
                <a:cubicBezTo>
                  <a:pt x="10367946" y="478917"/>
                  <a:pt x="10417270" y="488110"/>
                  <a:pt x="10430681" y="481226"/>
                </a:cubicBezTo>
                <a:cubicBezTo>
                  <a:pt x="10441804" y="481366"/>
                  <a:pt x="10469025" y="490181"/>
                  <a:pt x="10478169" y="481774"/>
                </a:cubicBezTo>
                <a:cubicBezTo>
                  <a:pt x="10503830" y="488972"/>
                  <a:pt x="10531359" y="489751"/>
                  <a:pt x="10540907" y="485607"/>
                </a:cubicBezTo>
                <a:cubicBezTo>
                  <a:pt x="10569054" y="475472"/>
                  <a:pt x="10590882" y="489185"/>
                  <a:pt x="10614941" y="487592"/>
                </a:cubicBezTo>
                <a:cubicBezTo>
                  <a:pt x="10654657" y="492458"/>
                  <a:pt x="10645652" y="516778"/>
                  <a:pt x="10674098" y="521656"/>
                </a:cubicBezTo>
                <a:cubicBezTo>
                  <a:pt x="10737163" y="537583"/>
                  <a:pt x="10829686" y="559302"/>
                  <a:pt x="10874834" y="574867"/>
                </a:cubicBezTo>
                <a:cubicBezTo>
                  <a:pt x="10919981" y="590432"/>
                  <a:pt x="10878682" y="577481"/>
                  <a:pt x="10944981" y="615042"/>
                </a:cubicBezTo>
                <a:cubicBezTo>
                  <a:pt x="10976235" y="616974"/>
                  <a:pt x="10982969" y="648568"/>
                  <a:pt x="11006376" y="645957"/>
                </a:cubicBezTo>
                <a:cubicBezTo>
                  <a:pt x="11005343" y="630631"/>
                  <a:pt x="11047577" y="676048"/>
                  <a:pt x="11076308" y="675698"/>
                </a:cubicBezTo>
                <a:cubicBezTo>
                  <a:pt x="11093142" y="677175"/>
                  <a:pt x="11131116" y="681348"/>
                  <a:pt x="11148789" y="685041"/>
                </a:cubicBezTo>
                <a:cubicBezTo>
                  <a:pt x="11177310" y="688243"/>
                  <a:pt x="11217768" y="714725"/>
                  <a:pt x="11249129" y="684218"/>
                </a:cubicBezTo>
                <a:cubicBezTo>
                  <a:pt x="11276269" y="697037"/>
                  <a:pt x="11257432" y="693670"/>
                  <a:pt x="11299915" y="692177"/>
                </a:cubicBezTo>
                <a:cubicBezTo>
                  <a:pt x="11314401" y="703224"/>
                  <a:pt x="11371412" y="714421"/>
                  <a:pt x="11386973" y="708209"/>
                </a:cubicBezTo>
                <a:cubicBezTo>
                  <a:pt x="11425657" y="716286"/>
                  <a:pt x="11454555" y="715485"/>
                  <a:pt x="11500105" y="735014"/>
                </a:cubicBezTo>
                <a:cubicBezTo>
                  <a:pt x="11545172" y="751781"/>
                  <a:pt x="11573053" y="787789"/>
                  <a:pt x="11621735" y="789584"/>
                </a:cubicBezTo>
                <a:lnTo>
                  <a:pt x="11691200" y="867902"/>
                </a:lnTo>
                <a:cubicBezTo>
                  <a:pt x="11734106" y="911360"/>
                  <a:pt x="11773008" y="895495"/>
                  <a:pt x="11819427" y="911634"/>
                </a:cubicBezTo>
                <a:lnTo>
                  <a:pt x="11969720" y="964737"/>
                </a:lnTo>
                <a:cubicBezTo>
                  <a:pt x="12009110" y="978008"/>
                  <a:pt x="12010206" y="989588"/>
                  <a:pt x="12055766" y="991268"/>
                </a:cubicBezTo>
                <a:cubicBezTo>
                  <a:pt x="12105723" y="1003445"/>
                  <a:pt x="12068493" y="1020292"/>
                  <a:pt x="12171539" y="995427"/>
                </a:cubicBezTo>
                <a:cubicBezTo>
                  <a:pt x="12174929" y="995822"/>
                  <a:pt x="12180763" y="996228"/>
                  <a:pt x="12187831" y="996580"/>
                </a:cubicBezTo>
                <a:lnTo>
                  <a:pt x="12192000" y="996726"/>
                </a:lnTo>
                <a:lnTo>
                  <a:pt x="12192000" y="4939827"/>
                </a:lnTo>
                <a:lnTo>
                  <a:pt x="0" y="4939827"/>
                </a:lnTo>
                <a:lnTo>
                  <a:pt x="0" y="512043"/>
                </a:lnTo>
                <a:lnTo>
                  <a:pt x="7381" y="512580"/>
                </a:lnTo>
                <a:cubicBezTo>
                  <a:pt x="39359" y="514524"/>
                  <a:pt x="72732" y="514144"/>
                  <a:pt x="100029" y="504758"/>
                </a:cubicBezTo>
                <a:cubicBezTo>
                  <a:pt x="115935" y="525779"/>
                  <a:pt x="143126" y="489229"/>
                  <a:pt x="155244" y="525130"/>
                </a:cubicBezTo>
                <a:cubicBezTo>
                  <a:pt x="173881" y="522487"/>
                  <a:pt x="242791" y="514086"/>
                  <a:pt x="254366" y="534449"/>
                </a:cubicBezTo>
                <a:cubicBezTo>
                  <a:pt x="303041" y="537382"/>
                  <a:pt x="380161" y="541650"/>
                  <a:pt x="447292" y="542725"/>
                </a:cubicBezTo>
                <a:cubicBezTo>
                  <a:pt x="530282" y="553078"/>
                  <a:pt x="572130" y="539673"/>
                  <a:pt x="628105" y="547853"/>
                </a:cubicBezTo>
                <a:cubicBezTo>
                  <a:pt x="661608" y="509671"/>
                  <a:pt x="746152" y="605137"/>
                  <a:pt x="783146" y="591799"/>
                </a:cubicBezTo>
                <a:cubicBezTo>
                  <a:pt x="862499" y="590113"/>
                  <a:pt x="949481" y="579142"/>
                  <a:pt x="1043676" y="591887"/>
                </a:cubicBezTo>
                <a:cubicBezTo>
                  <a:pt x="1120353" y="576991"/>
                  <a:pt x="1172004" y="553592"/>
                  <a:pt x="1281816" y="520946"/>
                </a:cubicBezTo>
                <a:cubicBezTo>
                  <a:pt x="1339915" y="511282"/>
                  <a:pt x="1459480" y="554579"/>
                  <a:pt x="1486347" y="487310"/>
                </a:cubicBezTo>
                <a:cubicBezTo>
                  <a:pt x="1507765" y="532008"/>
                  <a:pt x="1539168" y="465954"/>
                  <a:pt x="1568079" y="462531"/>
                </a:cubicBezTo>
                <a:cubicBezTo>
                  <a:pt x="1587821" y="491525"/>
                  <a:pt x="1601468" y="469316"/>
                  <a:pt x="1622516" y="466058"/>
                </a:cubicBezTo>
                <a:cubicBezTo>
                  <a:pt x="1630056" y="483510"/>
                  <a:pt x="1647504" y="484261"/>
                  <a:pt x="1655457" y="465359"/>
                </a:cubicBezTo>
                <a:cubicBezTo>
                  <a:pt x="1651800" y="419723"/>
                  <a:pt x="1709718" y="447719"/>
                  <a:pt x="1717454" y="417203"/>
                </a:cubicBezTo>
                <a:cubicBezTo>
                  <a:pt x="1753115" y="414011"/>
                  <a:pt x="1882851" y="412376"/>
                  <a:pt x="1913794" y="365255"/>
                </a:cubicBezTo>
                <a:cubicBezTo>
                  <a:pt x="2001060" y="361067"/>
                  <a:pt x="2099559" y="366414"/>
                  <a:pt x="2129762" y="367832"/>
                </a:cubicBezTo>
                <a:cubicBezTo>
                  <a:pt x="2215380" y="355065"/>
                  <a:pt x="2248807" y="343296"/>
                  <a:pt x="2376970" y="350129"/>
                </a:cubicBezTo>
                <a:cubicBezTo>
                  <a:pt x="2393251" y="360463"/>
                  <a:pt x="2473371" y="379419"/>
                  <a:pt x="2480155" y="359227"/>
                </a:cubicBezTo>
                <a:cubicBezTo>
                  <a:pt x="2520060" y="359505"/>
                  <a:pt x="2561270" y="311415"/>
                  <a:pt x="2586782" y="339352"/>
                </a:cubicBezTo>
                <a:cubicBezTo>
                  <a:pt x="2585230" y="294982"/>
                  <a:pt x="2653633" y="316689"/>
                  <a:pt x="2679617" y="305383"/>
                </a:cubicBezTo>
                <a:cubicBezTo>
                  <a:pt x="2721434" y="266011"/>
                  <a:pt x="2746765" y="276002"/>
                  <a:pt x="2788947" y="250375"/>
                </a:cubicBezTo>
                <a:cubicBezTo>
                  <a:pt x="2851672" y="235447"/>
                  <a:pt x="2913075" y="252766"/>
                  <a:pt x="2965530" y="245958"/>
                </a:cubicBezTo>
                <a:cubicBezTo>
                  <a:pt x="3001911" y="238336"/>
                  <a:pt x="3090203" y="217828"/>
                  <a:pt x="3103677" y="209527"/>
                </a:cubicBezTo>
                <a:lnTo>
                  <a:pt x="3126759" y="211226"/>
                </a:lnTo>
                <a:cubicBezTo>
                  <a:pt x="3136908" y="211889"/>
                  <a:pt x="3148903" y="212490"/>
                  <a:pt x="3164020" y="212779"/>
                </a:cubicBezTo>
                <a:cubicBezTo>
                  <a:pt x="3225474" y="210084"/>
                  <a:pt x="3231859" y="218227"/>
                  <a:pt x="3285019" y="220535"/>
                </a:cubicBezTo>
                <a:cubicBezTo>
                  <a:pt x="3318541" y="222809"/>
                  <a:pt x="3359787" y="223898"/>
                  <a:pt x="3365154" y="226416"/>
                </a:cubicBezTo>
                <a:lnTo>
                  <a:pt x="3367507" y="225416"/>
                </a:lnTo>
                <a:cubicBezTo>
                  <a:pt x="3377583" y="223667"/>
                  <a:pt x="3383502" y="224760"/>
                  <a:pt x="3387567" y="227103"/>
                </a:cubicBezTo>
                <a:lnTo>
                  <a:pt x="3498001" y="231941"/>
                </a:lnTo>
                <a:cubicBezTo>
                  <a:pt x="3513569" y="226158"/>
                  <a:pt x="3539132" y="232525"/>
                  <a:pt x="3561557" y="228095"/>
                </a:cubicBezTo>
                <a:cubicBezTo>
                  <a:pt x="3574944" y="230843"/>
                  <a:pt x="3597426" y="216287"/>
                  <a:pt x="3611920" y="218094"/>
                </a:cubicBezTo>
                <a:lnTo>
                  <a:pt x="3620528" y="218788"/>
                </a:lnTo>
                <a:lnTo>
                  <a:pt x="3620766" y="218511"/>
                </a:lnTo>
                <a:cubicBezTo>
                  <a:pt x="3622780" y="218042"/>
                  <a:pt x="3625663" y="218038"/>
                  <a:pt x="3629977" y="218664"/>
                </a:cubicBezTo>
                <a:lnTo>
                  <a:pt x="3636217" y="220048"/>
                </a:lnTo>
                <a:lnTo>
                  <a:pt x="3709484" y="186927"/>
                </a:lnTo>
                <a:cubicBezTo>
                  <a:pt x="3731015" y="183190"/>
                  <a:pt x="3745790" y="180810"/>
                  <a:pt x="3761342" y="177474"/>
                </a:cubicBezTo>
                <a:lnTo>
                  <a:pt x="3799748" y="167154"/>
                </a:lnTo>
                <a:lnTo>
                  <a:pt x="3922756" y="194044"/>
                </a:lnTo>
                <a:cubicBezTo>
                  <a:pt x="3960877" y="203465"/>
                  <a:pt x="3965250" y="215357"/>
                  <a:pt x="4028476" y="223679"/>
                </a:cubicBezTo>
                <a:cubicBezTo>
                  <a:pt x="4088751" y="228019"/>
                  <a:pt x="4139112" y="248870"/>
                  <a:pt x="4191582" y="238952"/>
                </a:cubicBezTo>
                <a:cubicBezTo>
                  <a:pt x="4210842" y="254091"/>
                  <a:pt x="4229809" y="260810"/>
                  <a:pt x="4251024" y="240874"/>
                </a:cubicBezTo>
                <a:cubicBezTo>
                  <a:pt x="4306627" y="250935"/>
                  <a:pt x="4317066" y="281625"/>
                  <a:pt x="4355275" y="260205"/>
                </a:cubicBezTo>
                <a:cubicBezTo>
                  <a:pt x="4390577" y="327090"/>
                  <a:pt x="4385658" y="272111"/>
                  <a:pt x="4423807" y="270366"/>
                </a:cubicBezTo>
                <a:cubicBezTo>
                  <a:pt x="4457666" y="271864"/>
                  <a:pt x="4523223" y="267475"/>
                  <a:pt x="4558432" y="269194"/>
                </a:cubicBezTo>
                <a:cubicBezTo>
                  <a:pt x="4594553" y="230955"/>
                  <a:pt x="4596517" y="287120"/>
                  <a:pt x="4635061" y="280682"/>
                </a:cubicBezTo>
                <a:cubicBezTo>
                  <a:pt x="4676560" y="281955"/>
                  <a:pt x="4741782" y="292968"/>
                  <a:pt x="4807427" y="276835"/>
                </a:cubicBezTo>
                <a:cubicBezTo>
                  <a:pt x="4876769" y="256626"/>
                  <a:pt x="4951997" y="249407"/>
                  <a:pt x="5028933" y="183887"/>
                </a:cubicBezTo>
                <a:cubicBezTo>
                  <a:pt x="5044713" y="164149"/>
                  <a:pt x="5073685" y="161161"/>
                  <a:pt x="5093642" y="177214"/>
                </a:cubicBezTo>
                <a:cubicBezTo>
                  <a:pt x="5097077" y="179978"/>
                  <a:pt x="5100108" y="183212"/>
                  <a:pt x="5102642" y="186816"/>
                </a:cubicBezTo>
                <a:cubicBezTo>
                  <a:pt x="5150234" y="139156"/>
                  <a:pt x="5169674" y="190314"/>
                  <a:pt x="5193590" y="156458"/>
                </a:cubicBezTo>
                <a:cubicBezTo>
                  <a:pt x="5257854" y="151722"/>
                  <a:pt x="5301917" y="175841"/>
                  <a:pt x="5323922" y="146332"/>
                </a:cubicBezTo>
                <a:cubicBezTo>
                  <a:pt x="5355266" y="153538"/>
                  <a:pt x="5392601" y="198271"/>
                  <a:pt x="5421860" y="167298"/>
                </a:cubicBezTo>
                <a:cubicBezTo>
                  <a:pt x="5420630" y="196364"/>
                  <a:pt x="5461576" y="151467"/>
                  <a:pt x="5476948" y="173249"/>
                </a:cubicBezTo>
                <a:cubicBezTo>
                  <a:pt x="5487334" y="191763"/>
                  <a:pt x="5502178" y="182456"/>
                  <a:pt x="5516842" y="184018"/>
                </a:cubicBezTo>
                <a:cubicBezTo>
                  <a:pt x="5533140" y="200158"/>
                  <a:pt x="5599828" y="189750"/>
                  <a:pt x="5619415" y="176781"/>
                </a:cubicBezTo>
                <a:cubicBezTo>
                  <a:pt x="5690073" y="168499"/>
                  <a:pt x="5748631" y="186964"/>
                  <a:pt x="5789867" y="150304"/>
                </a:cubicBezTo>
                <a:cubicBezTo>
                  <a:pt x="5802836" y="146282"/>
                  <a:pt x="5814753" y="145947"/>
                  <a:pt x="5825953" y="147907"/>
                </a:cubicBezTo>
                <a:lnTo>
                  <a:pt x="5856168" y="158719"/>
                </a:lnTo>
                <a:lnTo>
                  <a:pt x="5862476" y="172447"/>
                </a:lnTo>
                <a:lnTo>
                  <a:pt x="5882195" y="173195"/>
                </a:lnTo>
                <a:lnTo>
                  <a:pt x="5952585" y="161012"/>
                </a:lnTo>
                <a:cubicBezTo>
                  <a:pt x="5962273" y="166588"/>
                  <a:pt x="5992020" y="151579"/>
                  <a:pt x="6001964" y="154786"/>
                </a:cubicBezTo>
                <a:cubicBezTo>
                  <a:pt x="6061748" y="122178"/>
                  <a:pt x="6101539" y="131534"/>
                  <a:pt x="6184207" y="132658"/>
                </a:cubicBezTo>
                <a:cubicBezTo>
                  <a:pt x="6266582" y="127016"/>
                  <a:pt x="6286876" y="151859"/>
                  <a:pt x="6415830" y="136006"/>
                </a:cubicBezTo>
                <a:cubicBezTo>
                  <a:pt x="6563502" y="116945"/>
                  <a:pt x="6684679" y="79367"/>
                  <a:pt x="6756965" y="57636"/>
                </a:cubicBezTo>
                <a:cubicBezTo>
                  <a:pt x="6761544" y="48663"/>
                  <a:pt x="6812642" y="36519"/>
                  <a:pt x="6819400" y="30742"/>
                </a:cubicBezTo>
                <a:lnTo>
                  <a:pt x="6986370" y="12659"/>
                </a:lnTo>
                <a:lnTo>
                  <a:pt x="6989536" y="14528"/>
                </a:lnTo>
                <a:cubicBezTo>
                  <a:pt x="7002946" y="17364"/>
                  <a:pt x="7010700" y="14716"/>
                  <a:pt x="7015933" y="9653"/>
                </a:cubicBezTo>
                <a:lnTo>
                  <a:pt x="7020592" y="1651"/>
                </a:lnTo>
                <a:lnTo>
                  <a:pt x="7025905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Google Shape;109;p5"/>
          <p:cNvSpPr txBox="1">
            <a:spLocks noGrp="1"/>
          </p:cNvSpPr>
          <p:nvPr>
            <p:ph type="title"/>
          </p:nvPr>
        </p:nvSpPr>
        <p:spPr>
          <a:xfrm>
            <a:off x="888558" y="5198168"/>
            <a:ext cx="7394713" cy="64279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sz="3100" kern="1200" dirty="0">
                <a:solidFill>
                  <a:schemeClr val="tx1"/>
                </a:solidFill>
                <a:sym typeface="Calibri"/>
              </a:rPr>
              <a:t>Come </a:t>
            </a:r>
            <a:r>
              <a:rPr lang="en-US" sz="3100" kern="1200" dirty="0" err="1">
                <a:solidFill>
                  <a:schemeClr val="tx1"/>
                </a:solidFill>
                <a:sym typeface="Calibri"/>
              </a:rPr>
              <a:t>vedono</a:t>
            </a:r>
            <a:r>
              <a:rPr lang="en-US" sz="3100" kern="1200" dirty="0">
                <a:solidFill>
                  <a:schemeClr val="tx1"/>
                </a:solidFill>
                <a:sym typeface="Calibri"/>
              </a:rPr>
              <a:t> le </a:t>
            </a:r>
            <a:r>
              <a:rPr lang="en-US" sz="3100" kern="1200" dirty="0" err="1">
                <a:solidFill>
                  <a:schemeClr val="tx1"/>
                </a:solidFill>
                <a:sym typeface="Calibri"/>
              </a:rPr>
              <a:t>persone</a:t>
            </a:r>
            <a:r>
              <a:rPr lang="en-US" sz="3100" kern="1200" dirty="0">
                <a:solidFill>
                  <a:schemeClr val="tx1"/>
                </a:solidFill>
                <a:sym typeface="Calibri"/>
              </a:rPr>
              <a:t> </a:t>
            </a:r>
            <a:r>
              <a:rPr lang="en-US" sz="3100" kern="1200" dirty="0" err="1">
                <a:solidFill>
                  <a:schemeClr val="tx1"/>
                </a:solidFill>
              </a:rPr>
              <a:t>daltoniche</a:t>
            </a:r>
          </a:p>
        </p:txBody>
      </p:sp>
      <p:sp>
        <p:nvSpPr>
          <p:cNvPr id="111" name="Google Shape;111;p5"/>
          <p:cNvSpPr txBox="1"/>
          <p:nvPr/>
        </p:nvSpPr>
        <p:spPr>
          <a:xfrm>
            <a:off x="1649080" y="5928655"/>
            <a:ext cx="5873669" cy="41068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Autofit/>
          </a:bodyPr>
          <a:lstStyle/>
          <a:p>
            <a:pPr marR="0"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Come </a:t>
            </a:r>
            <a:r>
              <a:rPr lang="en-US" sz="1800" b="0" i="0" u="none" strike="noStrike" kern="1200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vedono</a:t>
            </a: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le </a:t>
            </a:r>
            <a:r>
              <a:rPr lang="en-US" sz="1800" b="0" i="0" u="none" strike="noStrike" kern="1200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persone</a:t>
            </a: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1800" b="0" i="0" u="none" strike="noStrike" kern="1200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forme</a:t>
            </a: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diverse di </a:t>
            </a:r>
            <a:r>
              <a:rPr lang="en-US" sz="1800" kern="12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daltonismo</a:t>
            </a: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(2)</a:t>
            </a:r>
            <a:endParaRPr lang="en-US" sz="1800" kern="120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3389D0BC-BA1D-4360-88F9-D9ECCBDAB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462" y="647758"/>
            <a:ext cx="6266329" cy="4392652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Immagine 2" descr="What are the different types of Color blindness? | IrisTech">
            <a:extLst>
              <a:ext uri="{FF2B5EF4-FFF2-40B4-BE49-F238E27FC236}">
                <a16:creationId xmlns:a16="http://schemas.microsoft.com/office/drawing/2014/main" id="{5B327BB5-DB4B-AA44-66A9-7A5AC1284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002" y="653548"/>
            <a:ext cx="6256150" cy="437829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" name="Rectangle 121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Google Shape;116;p6"/>
          <p:cNvSpPr txBox="1">
            <a:spLocks noGrp="1"/>
          </p:cNvSpPr>
          <p:nvPr>
            <p:ph type="title"/>
          </p:nvPr>
        </p:nvSpPr>
        <p:spPr>
          <a:xfrm>
            <a:off x="157860" y="1522575"/>
            <a:ext cx="3859558" cy="3340119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>
              <a:buSzPct val="100000"/>
            </a:pPr>
            <a:r>
              <a:rPr lang="en-US" sz="4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Disturbi</a:t>
            </a:r>
            <a:r>
              <a:rPr lang="en-US" sz="4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specifici</a:t>
            </a:r>
            <a:r>
              <a:rPr lang="en-US" sz="4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dell’ </a:t>
            </a:r>
            <a:r>
              <a:rPr lang="en-US" sz="4000" dirty="0" err="1">
                <a:solidFill>
                  <a:srgbClr val="FFFFFF"/>
                </a:solidFill>
              </a:rPr>
              <a:t>apprendimento</a:t>
            </a:r>
            <a:r>
              <a:rPr lang="en-US" sz="4000" dirty="0">
                <a:solidFill>
                  <a:srgbClr val="FFFFFF"/>
                </a:solidFill>
              </a:rPr>
              <a:t> (DSA) - 1</a:t>
            </a:r>
            <a:endParaRPr lang="it-IT" dirty="0"/>
          </a:p>
        </p:txBody>
      </p:sp>
      <p:sp>
        <p:nvSpPr>
          <p:cNvPr id="117" name="Google Shape;117;p6"/>
          <p:cNvSpPr txBox="1">
            <a:spLocks noGrp="1"/>
          </p:cNvSpPr>
          <p:nvPr>
            <p:ph type="body" idx="1"/>
          </p:nvPr>
        </p:nvSpPr>
        <p:spPr>
          <a:xfrm>
            <a:off x="4877368" y="649480"/>
            <a:ext cx="3646835" cy="554604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Includono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/>
          </a:p>
          <a:p>
            <a:pPr marL="914400">
              <a:buSzPts val="2800"/>
            </a:pPr>
            <a:r>
              <a:rPr lang="en-US" sz="2400" b="1" dirty="0" err="1"/>
              <a:t>Dislessia</a:t>
            </a:r>
            <a:r>
              <a:rPr lang="en-US" sz="2400" dirty="0"/>
              <a:t> → </a:t>
            </a:r>
            <a:r>
              <a:rPr lang="en-US" sz="2400" dirty="0" err="1"/>
              <a:t>confusione</a:t>
            </a:r>
            <a:r>
              <a:rPr lang="en-US" sz="2400" dirty="0"/>
              <a:t> b/d, p/q in </a:t>
            </a:r>
            <a:r>
              <a:rPr lang="en-US" sz="2400" dirty="0" err="1"/>
              <a:t>formule</a:t>
            </a:r>
            <a:r>
              <a:rPr lang="en-US" sz="2400" dirty="0"/>
              <a:t>, </a:t>
            </a:r>
            <a:r>
              <a:rPr lang="en-US" sz="2400" dirty="0" err="1"/>
              <a:t>lettura</a:t>
            </a:r>
            <a:r>
              <a:rPr lang="en-US" sz="2400" dirty="0"/>
              <a:t> </a:t>
            </a:r>
            <a:r>
              <a:rPr lang="en-US" sz="2400" dirty="0" err="1"/>
              <a:t>rallentata</a:t>
            </a:r>
          </a:p>
          <a:p>
            <a:pPr lvl="1">
              <a:buSzPts val="2800"/>
              <a:buChar char="•"/>
            </a:pPr>
            <a:r>
              <a:rPr lang="en-US" sz="2400" b="1" dirty="0" err="1"/>
              <a:t>Discalculia</a:t>
            </a:r>
            <a:r>
              <a:rPr lang="en-US" sz="2400" dirty="0"/>
              <a:t> → </a:t>
            </a:r>
            <a:r>
              <a:rPr lang="en-US" sz="2400" dirty="0" err="1"/>
              <a:t>difficoltà</a:t>
            </a:r>
            <a:r>
              <a:rPr lang="en-US" sz="2400" dirty="0"/>
              <a:t> con </a:t>
            </a:r>
            <a:r>
              <a:rPr lang="en-US" sz="2400" dirty="0" err="1"/>
              <a:t>sequenze</a:t>
            </a:r>
            <a:r>
              <a:rPr lang="en-US" sz="2400" dirty="0"/>
              <a:t> </a:t>
            </a:r>
            <a:r>
              <a:rPr lang="en-US" sz="2400" dirty="0" err="1"/>
              <a:t>numeriche</a:t>
            </a:r>
            <a:r>
              <a:rPr lang="en-US" sz="2400" dirty="0"/>
              <a:t> e </a:t>
            </a:r>
            <a:r>
              <a:rPr lang="en-US" sz="2400" dirty="0" err="1"/>
              <a:t>calcoli</a:t>
            </a:r>
            <a:endParaRPr lang="en-US" dirty="0" err="1"/>
          </a:p>
          <a:p>
            <a:pPr lvl="1"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400" b="1" dirty="0" err="1"/>
              <a:t>Disortografia</a:t>
            </a:r>
            <a:r>
              <a:rPr lang="en-US" sz="2400" b="1" dirty="0"/>
              <a:t>/</a:t>
            </a:r>
            <a:r>
              <a:rPr lang="en-US" sz="2400" b="1" dirty="0" err="1"/>
              <a:t>Disgrafia</a:t>
            </a:r>
            <a:r>
              <a:rPr lang="en-US" sz="2400" dirty="0"/>
              <a:t> → </a:t>
            </a:r>
            <a:r>
              <a:rPr lang="en-US" sz="2400" dirty="0" err="1"/>
              <a:t>errori</a:t>
            </a:r>
            <a:r>
              <a:rPr lang="en-US" sz="2400" dirty="0"/>
              <a:t> di </a:t>
            </a:r>
            <a:r>
              <a:rPr lang="en-US" sz="2400" dirty="0" err="1"/>
              <a:t>trascrizione</a:t>
            </a:r>
            <a:endParaRPr lang="en-US" dirty="0" err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5">
          <a:extLst>
            <a:ext uri="{FF2B5EF4-FFF2-40B4-BE49-F238E27FC236}">
              <a16:creationId xmlns:a16="http://schemas.microsoft.com/office/drawing/2014/main" id="{43896BA4-42C9-7CAF-6AD3-238FBE677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4" name="Rectangle 136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8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Google Shape;116;p6">
            <a:extLst>
              <a:ext uri="{FF2B5EF4-FFF2-40B4-BE49-F238E27FC236}">
                <a16:creationId xmlns:a16="http://schemas.microsoft.com/office/drawing/2014/main" id="{47848CF9-99F2-587B-DC95-EFEC69D179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buSzPct val="100000"/>
            </a:pPr>
            <a:r>
              <a:rPr lang="en-US" sz="3000" kern="1200" err="1">
                <a:solidFill>
                  <a:srgbClr val="FFFFFF"/>
                </a:solidFill>
                <a:sym typeface="Calibri"/>
              </a:rPr>
              <a:t>Disturbi</a:t>
            </a:r>
            <a:r>
              <a:rPr lang="en-US" sz="3000" kern="1200" dirty="0">
                <a:solidFill>
                  <a:srgbClr val="FFFFFF"/>
                </a:solidFill>
                <a:sym typeface="Calibri"/>
              </a:rPr>
              <a:t> </a:t>
            </a:r>
            <a:r>
              <a:rPr lang="en-US" sz="3000" kern="1200" err="1">
                <a:solidFill>
                  <a:srgbClr val="FFFFFF"/>
                </a:solidFill>
                <a:sym typeface="Calibri"/>
              </a:rPr>
              <a:t>specifici</a:t>
            </a:r>
            <a:r>
              <a:rPr lang="en-US" sz="3000" kern="1200" dirty="0">
                <a:solidFill>
                  <a:srgbClr val="FFFFFF"/>
                </a:solidFill>
                <a:sym typeface="Calibri"/>
              </a:rPr>
              <a:t> </a:t>
            </a:r>
            <a:br>
              <a:rPr lang="en-US" sz="3000" kern="1200" dirty="0">
                <a:ea typeface="+mj-ea"/>
                <a:cs typeface="+mj-cs"/>
              </a:rPr>
            </a:br>
            <a:r>
              <a:rPr lang="en-US" sz="3000" kern="1200" dirty="0">
                <a:solidFill>
                  <a:srgbClr val="FFFFFF"/>
                </a:solidFill>
              </a:rPr>
              <a:t>dell’ </a:t>
            </a:r>
            <a:r>
              <a:rPr lang="en-US" sz="3000" kern="1200" err="1">
                <a:solidFill>
                  <a:srgbClr val="FFFFFF"/>
                </a:solidFill>
              </a:rPr>
              <a:t>apprendimento</a:t>
            </a:r>
            <a:r>
              <a:rPr lang="en-US" sz="3000" kern="1200" dirty="0">
                <a:solidFill>
                  <a:srgbClr val="FFFFFF"/>
                </a:solidFill>
              </a:rPr>
              <a:t> (DSA) - 2</a:t>
            </a:r>
          </a:p>
        </p:txBody>
      </p:sp>
      <p:pic>
        <p:nvPicPr>
          <p:cNvPr id="12" name="Immagine 11" descr="Immagine che contiene testo, schermata, Carattere, numero&#10;&#10;Il contenuto generato dall&amp;#39;IA potrebbe non essere corretto.">
            <a:extLst>
              <a:ext uri="{FF2B5EF4-FFF2-40B4-BE49-F238E27FC236}">
                <a16:creationId xmlns:a16="http://schemas.microsoft.com/office/drawing/2014/main" id="{348B188D-4C1D-BD5A-016F-9D2B55751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5115"/>
            <a:ext cx="9144000" cy="359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66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45</Slides>
  <Notes>36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Come rendere accessibili i quesiti delle prove di ammissione all’Università  Manuale operativo per commissioni</vt:lpstr>
      <vt:lpstr>Obiettivi (1)</vt:lpstr>
      <vt:lpstr>Obiettivi (2)</vt:lpstr>
      <vt:lpstr>Test – La prova è accessibile?</vt:lpstr>
      <vt:lpstr>Disabilità visive</vt:lpstr>
      <vt:lpstr>Come vedono le persone ipovedenti </vt:lpstr>
      <vt:lpstr>Come vedono le persone daltoniche</vt:lpstr>
      <vt:lpstr>Disturbi specifici  dell’ apprendimento (DSA) - 1</vt:lpstr>
      <vt:lpstr>Disturbi specifici  dell’ apprendimento (DSA) - 2</vt:lpstr>
      <vt:lpstr>Principali tecnologie assistive  per disabilità visive</vt:lpstr>
      <vt:lpstr>Immagine Screen Reader</vt:lpstr>
      <vt:lpstr>Principali tecnologie assistive per persone con DSA (1)</vt:lpstr>
      <vt:lpstr>Principali tecnologie assistive per persone con DSA (2)</vt:lpstr>
      <vt:lpstr>Caratteristiche delle prove di accesso</vt:lpstr>
      <vt:lpstr>Leggibilità</vt:lpstr>
      <vt:lpstr>Struttura del documento ed elenchi</vt:lpstr>
      <vt:lpstr>PowerPoint Presentation</vt:lpstr>
      <vt:lpstr>Uso di tabelle</vt:lpstr>
      <vt:lpstr>PowerPoint Presentation</vt:lpstr>
      <vt:lpstr>Uso del colore</vt:lpstr>
      <vt:lpstr>PowerPoint Presentation</vt:lpstr>
      <vt:lpstr>Brani lunghi con spazi da riempire</vt:lpstr>
      <vt:lpstr>Brani da completare  oppure  con porzioni bilingue</vt:lpstr>
      <vt:lpstr>Sigle, acronimi, abbreviazioni e nomi di fantasia</vt:lpstr>
      <vt:lpstr>PowerPoint Presentation</vt:lpstr>
      <vt:lpstr>Sequenze alfanumeriche da decifrare</vt:lpstr>
      <vt:lpstr>PowerPoint Presentation</vt:lpstr>
      <vt:lpstr>Immagini (1)</vt:lpstr>
      <vt:lpstr>Immagini (2)</vt:lpstr>
      <vt:lpstr>PowerPoint Presentation</vt:lpstr>
      <vt:lpstr>Notazione matematica (1)</vt:lpstr>
      <vt:lpstr>Notazione matematica (2)</vt:lpstr>
      <vt:lpstr>PowerPoint Presentation</vt:lpstr>
      <vt:lpstr>Notazioni chimiche</vt:lpstr>
      <vt:lpstr>PowerPoint Presentation</vt:lpstr>
      <vt:lpstr>Raccomandazioni per discipline</vt:lpstr>
      <vt:lpstr>Medicina e chirurgia + Odontoiatria  (TOLC-MED)</vt:lpstr>
      <vt:lpstr>Scuola di Ingegneria  (TOLC-I)</vt:lpstr>
      <vt:lpstr>Scuola di Scienze  (TOLC-S/B/I)</vt:lpstr>
      <vt:lpstr>Economia e Scienze Politiche  (TOLC-E)</vt:lpstr>
      <vt:lpstr>Psicologia  (TOLC-PSI)</vt:lpstr>
      <vt:lpstr>Scienze Umane  (TOLC-SU)</vt:lpstr>
      <vt:lpstr>Scienze Motorie</vt:lpstr>
      <vt:lpstr>Agraria e Veterinaria  (TOLC-AV)</vt:lpstr>
      <vt:lpstr>Ringraziamenti e contatti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Cristian Bernareggi</dc:creator>
  <cp:revision>488</cp:revision>
  <dcterms:created xsi:type="dcterms:W3CDTF">2022-06-27T11:11:24Z</dcterms:created>
  <dcterms:modified xsi:type="dcterms:W3CDTF">2025-06-23T08:01:24Z</dcterms:modified>
</cp:coreProperties>
</file>